
<file path=[Content_Types].xml><?xml version="1.0" encoding="utf-8"?>
<Types xmlns="http://schemas.openxmlformats.org/package/2006/content-types">
  <Override PartName="/_rels/.rels" ContentType="application/vnd.openxmlformats-package.relationships+xml"/>
  <Override PartName="/ppt/notesSlides/notesSlide33.xml" ContentType="application/vnd.openxmlformats-officedocument.presentationml.notesSlide+xml"/>
  <Override PartName="/ppt/notesSlides/notesSlide7.xml" ContentType="application/vnd.openxmlformats-officedocument.presentationml.notesSlide+xml"/>
  <Override PartName="/ppt/notesSlides/_rels/notesSlide32.xml.rels" ContentType="application/vnd.openxmlformats-package.relationships+xml"/>
  <Override PartName="/ppt/notesSlides/_rels/notesSlide48.xml.rels" ContentType="application/vnd.openxmlformats-package.relationships+xml"/>
  <Override PartName="/ppt/notesSlides/_rels/notesSlide38.xml.rels" ContentType="application/vnd.openxmlformats-package.relationships+xml"/>
  <Override PartName="/ppt/notesSlides/_rels/notesSlide33.xml.rels" ContentType="application/vnd.openxmlformats-package.relationships+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5.xml.rels" ContentType="application/vnd.openxmlformats-package.relationships+xml"/>
  <Override PartName="/ppt/notesSlides/_rels/notesSlide4.xml.rels" ContentType="application/vnd.openxmlformats-package.relationships+xml"/>
  <Override PartName="/ppt/notesSlides/notesSlide4.xml" ContentType="application/vnd.openxmlformats-officedocument.presentationml.notesSlide+xml"/>
  <Override PartName="/ppt/notesSlides/notesSlide38.xml" ContentType="application/vnd.openxmlformats-officedocument.presentationml.notesSlide+xml"/>
  <Override PartName="/ppt/notesSlides/notesSlide8.xml" ContentType="application/vnd.openxmlformats-officedocument.presentationml.notesSlide+xml"/>
  <Override PartName="/ppt/notesSlides/notesSlide48.xml" ContentType="application/vnd.openxmlformats-officedocument.presentationml.notesSlide+xml"/>
  <Override PartName="/ppt/notesSlides/notesSlide5.xml" ContentType="application/vnd.openxmlformats-officedocument.presentationml.notesSlide+xml"/>
  <Override PartName="/ppt/notesSlides/notesSlide32.xml" ContentType="application/vnd.openxmlformats-officedocument.presentationml.notesSlide+xml"/>
  <Override PartName="/ppt/notesSlides/notesSlide6.xml" ContentType="application/vnd.openxmlformats-officedocument.presentationml.notesSlide+xml"/>
  <Override PartName="/ppt/_rels/presentation.xml.rels" ContentType="application/vnd.openxmlformats-package.relationships+xml"/>
  <Override PartName="/ppt/media/image49.jpeg" ContentType="image/jpeg"/>
  <Override PartName="/ppt/media/image120.png" ContentType="image/png"/>
  <Override PartName="/ppt/media/image60.jpeg" ContentType="image/jpeg"/>
  <Override PartName="/ppt/media/image33.jpeg" ContentType="image/jpeg"/>
  <Override PartName="/ppt/media/image129.wmf" ContentType="image/x-wmf"/>
  <Override PartName="/ppt/media/image96.wmf" ContentType="image/x-wmf"/>
  <Override PartName="/ppt/media/image38.jpeg" ContentType="image/jpeg"/>
  <Override PartName="/ppt/media/image82.jpeg" ContentType="image/jpeg"/>
  <Override PartName="/ppt/media/image130.wmf" ContentType="image/x-wmf"/>
  <Override PartName="/ppt/media/image22.jpeg" ContentType="image/jpeg"/>
  <Override PartName="/ppt/media/image109.jpeg" ContentType="image/jpeg"/>
  <Override PartName="/ppt/media/image101.wmf" ContentType="image/x-wmf"/>
  <Override PartName="/ppt/media/image71.jpeg" ContentType="image/jpeg"/>
  <Override PartName="/ppt/media/image44.jpeg" ContentType="image/jpeg"/>
  <Override PartName="/ppt/media/image17.jpeg" ContentType="image/jpeg"/>
  <Override PartName="/ppt/media/image114.png" ContentType="image/png"/>
  <Override PartName="/ppt/media/image93.jpeg" ContentType="image/jpeg"/>
  <Override PartName="/ppt/media/image116.wmf" ContentType="image/x-wmf"/>
  <Override PartName="/ppt/media/image88.png" ContentType="image/png"/>
  <Override PartName="/ppt/media/image122.png" ContentType="image/png"/>
  <Override PartName="/ppt/media/image55.jpeg" ContentType="image/jpeg"/>
  <Override PartName="/ppt/media/image28.jpeg" ContentType="image/jpeg"/>
  <Override PartName="/ppt/media/image5.jpeg" ContentType="image/jpeg"/>
  <Override PartName="/ppt/media/image124.wmf" ContentType="image/x-wmf"/>
  <Override PartName="/ppt/media/image98.wmf" ContentType="image/x-wmf"/>
  <Override PartName="/ppt/media/image12.jpeg" ContentType="image/jpeg"/>
  <Override PartName="/ppt/media/image77.jpeg" ContentType="image/jpeg"/>
  <Override PartName="/ppt/media/image67.png" ContentType="image/png"/>
  <Override PartName="/ppt/media/image34.jpeg" ContentType="image/jpeg"/>
  <Override PartName="/ppt/media/image61.jpeg" ContentType="image/jpeg"/>
  <Override PartName="/ppt/media/image103.wmf" ContentType="image/x-wmf"/>
  <Override PartName="/ppt/media/image39.jpeg" ContentType="image/jpeg"/>
  <Override PartName="/ppt/media/image83.jpeg" ContentType="image/jpeg"/>
  <Override PartName="/ppt/media/image50.jpeg" ContentType="image/jpeg"/>
  <Override PartName="/ppt/media/image23.jpeg" ContentType="image/jpeg"/>
  <Override PartName="/ppt/media/image118.wmf" ContentType="image/x-wmf"/>
  <Override PartName="/ppt/media/image18.jpeg" ContentType="image/jpeg"/>
  <Override PartName="/ppt/media/image72.jpeg" ContentType="image/jpeg"/>
  <Override PartName="/ppt/media/image45.jpeg" ContentType="image/jpeg"/>
  <Override PartName="/ppt/media/image110.jpeg" ContentType="image/jpeg"/>
  <Override PartName="/ppt/media/image94.jpeg" ContentType="image/jpeg"/>
  <Override PartName="/ppt/media/image126.wmf" ContentType="image/x-wmf"/>
  <Override PartName="/ppt/media/image6.jpeg" ContentType="image/jpeg"/>
  <Override PartName="/ppt/media/image56.jpeg" ContentType="image/jpeg"/>
  <Override PartName="/ppt/media/image29.jpeg" ContentType="image/jpeg"/>
  <Override PartName="/ppt/media/image13.jpeg" ContentType="image/jpeg"/>
  <Override PartName="/ppt/media/image40.jpeg" ContentType="image/jpeg"/>
  <Override PartName="/ppt/media/image105.wmf" ContentType="image/x-wmf"/>
  <Override PartName="/ppt/media/image78.jpeg" ContentType="image/jpeg"/>
  <Override PartName="/ppt/media/image62.jpeg" ContentType="image/jpeg"/>
  <Override PartName="/ppt/media/image35.jpeg" ContentType="image/jpeg"/>
  <Override PartName="/ppt/media/image51.jpeg" ContentType="image/jpeg"/>
  <Override PartName="/ppt/media/image24.jpeg" ContentType="image/jpeg"/>
  <Override PartName="/ppt/media/image89.jpeg" ContentType="image/jpeg"/>
  <Override PartName="/ppt/media/image128.wmf" ContentType="image/x-wmf"/>
  <Override PartName="/ppt/media/image46.jpeg" ContentType="image/jpeg"/>
  <Override PartName="/ppt/media/image19.jpeg" ContentType="image/jpeg"/>
  <Override PartName="/ppt/media/image73.jpeg" ContentType="image/jpeg"/>
  <Override PartName="/ppt/media/image64.png" ContentType="image/png"/>
  <Override PartName="/ppt/media/image30.jpeg" ContentType="image/jpeg"/>
  <Override PartName="/ppt/media/image111.jpeg" ContentType="image/jpeg"/>
  <Override PartName="/ppt/media/image95.jpeg" ContentType="image/jpeg"/>
  <Override PartName="/ppt/media/image68.jpeg" ContentType="image/jpeg"/>
  <Override PartName="/ppt/media/image100.wmf" ContentType="image/x-wmf"/>
  <Override PartName="/ppt/media/image7.jpeg" ContentType="image/jpeg"/>
  <Override PartName="/ppt/media/image57.jpeg" ContentType="image/jpeg"/>
  <Override PartName="/ppt/media/image41.jpeg" ContentType="image/jpeg"/>
  <Override PartName="/ppt/media/image14.jpeg" ContentType="image/jpeg"/>
  <Override PartName="/ppt/media/image113.png" ContentType="image/png"/>
  <Override PartName="/ppt/media/image87.png" ContentType="image/png"/>
  <Override PartName="/ppt/media/image79.jpeg" ContentType="image/jpeg"/>
  <Override PartName="/ppt/media/image90.jpeg" ContentType="image/jpeg"/>
  <Override PartName="/ppt/media/image36.jpeg" ContentType="image/jpeg"/>
  <Override PartName="/ppt/media/image63.jpeg" ContentType="image/jpeg"/>
  <Override PartName="/ppt/media/image121.png" ContentType="image/png"/>
  <Override PartName="/ppt/media/image97.wmf" ContentType="image/x-wmf"/>
  <Override PartName="/ppt/media/image85.jpeg" ContentType="image/jpeg"/>
  <Override PartName="/ppt/media/image25.jpeg" ContentType="image/jpeg"/>
  <Override PartName="/ppt/media/image52.jpeg" ContentType="image/jpeg"/>
  <Override PartName="/ppt/media/image66.png" ContentType="image/png"/>
  <Override PartName="/ppt/media/image74.jpeg" ContentType="image/jpeg"/>
  <Override PartName="/ppt/media/image47.jpeg" ContentType="image/jpeg"/>
  <Override PartName="/ppt/media/image107.png" ContentType="image/png"/>
  <Override PartName="/ppt/media/image102.wmf" ContentType="image/x-wmf"/>
  <Override PartName="/ppt/media/image31.jpeg" ContentType="image/jpeg"/>
  <Override PartName="/ppt/media/image112.jpeg" ContentType="image/jpeg"/>
  <Override PartName="/ppt/media/image69.jpeg" ContentType="image/jpeg"/>
  <Override PartName="/ppt/media/image80.jpeg" ContentType="image/jpeg"/>
  <Override PartName="/ppt/media/image115.png" ContentType="image/png"/>
  <Override PartName="/ppt/media/image20.jpeg" ContentType="image/jpeg"/>
  <Override PartName="/ppt/media/image117.wmf" ContentType="image/x-wmf"/>
  <Override PartName="/ppt/media/image8.jpeg" ContentType="image/jpeg"/>
  <Override PartName="/ppt/media/image58.jpeg" ContentType="image/jpeg"/>
  <Override PartName="/ppt/media/image15.jpeg" ContentType="image/jpeg"/>
  <Override PartName="/ppt/media/image42.jpeg" ContentType="image/jpeg"/>
  <Override PartName="/ppt/media/image123.png" ContentType="image/png"/>
  <Override PartName="/ppt/media/image125.wmf" ContentType="image/x-wmf"/>
  <Override PartName="/ppt/media/image99.wmf" ContentType="image/x-wmf"/>
  <Override PartName="/ppt/media/image91.jpeg" ContentType="image/jpeg"/>
  <Override PartName="/ppt/media/image37.jpeg" ContentType="image/jpeg"/>
  <Override PartName="/ppt/media/image3.jpeg" ContentType="image/jpeg"/>
  <Override PartName="/ppt/media/image53.jpeg" ContentType="image/jpeg"/>
  <Override PartName="/ppt/media/image26.jpeg" ContentType="image/jpeg"/>
  <Override PartName="/ppt/media/image104.wmf" ContentType="image/x-wmf"/>
  <Override PartName="/ppt/media/image76.png" ContentType="image/png"/>
  <Override PartName="/ppt/media/image10.jpeg" ContentType="image/jpeg"/>
  <Override PartName="/ppt/media/image48.jpeg" ContentType="image/jpeg"/>
  <Override PartName="/ppt/media/image75.jpeg" ContentType="image/jpeg"/>
  <Override PartName="/ppt/media/image84.png" ContentType="image/png"/>
  <Override PartName="/ppt/media/image32.jpeg" ContentType="image/jpeg"/>
  <Override PartName="/ppt/media/image81.jpeg" ContentType="image/jpeg"/>
  <Override PartName="/ppt/media/image21.jpeg" ContentType="image/jpeg"/>
  <Override PartName="/ppt/media/image127.wmf" ContentType="image/x-wmf"/>
  <Override PartName="/ppt/media/image108.jpeg" ContentType="image/jpeg"/>
  <Override PartName="/ppt/media/image9.jpeg" ContentType="image/jpeg"/>
  <Override PartName="/ppt/media/image59.jpeg" ContentType="image/jpeg"/>
  <Override PartName="/ppt/media/image43.jpeg" ContentType="image/jpeg"/>
  <Override PartName="/ppt/media/image16.jpeg" ContentType="image/jpeg"/>
  <Override PartName="/ppt/media/image70.jpeg" ContentType="image/jpeg"/>
  <Override PartName="/ppt/media/image92.jpeg" ContentType="image/jpeg"/>
  <Override PartName="/ppt/media/image65.jpeg" ContentType="image/jpeg"/>
  <Override PartName="/ppt/media/image106.wmf" ContentType="image/x-wmf"/>
  <Override PartName="/ppt/media/image4.jpeg" ContentType="image/jpeg"/>
  <Override PartName="/ppt/media/image54.jpeg" ContentType="image/jpeg"/>
  <Override PartName="/ppt/media/image27.jpeg" ContentType="image/jpeg"/>
  <Override PartName="/ppt/media/image119.png" ContentType="image/png"/>
  <Override PartName="/ppt/media/image86.png" ContentType="image/png"/>
  <Override PartName="/ppt/media/image11.jpeg" ContentType="image/jpeg"/>
  <Override PartName="/ppt/slideLayouts/slideLayout14.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4.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15.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5.xml" ContentType="application/vnd.openxmlformats-officedocument.presentationml.slideLayout+xml"/>
  <Override PartName="/ppt/slideLayouts/slideLayout22.xml" ContentType="application/vnd.openxmlformats-officedocument.presentationml.slideLayout+xml"/>
  <Override PartName="/ppt/slideLayouts/slideLayout1.xml" ContentType="application/vnd.openxmlformats-officedocument.presentationml.slideLayout+xml"/>
  <Override PartName="/ppt/slideLayouts/slideLayout16.xml" ContentType="application/vnd.openxmlformats-officedocument.presentationml.slideLayout+xml"/>
  <Override PartName="/ppt/slideLayouts/slideLayout12.xml" ContentType="application/vnd.openxmlformats-officedocument.presentationml.slideLayout+xml"/>
  <Override PartName="/ppt/slideLayouts/slideLayout6.xml" ContentType="application/vnd.openxmlformats-officedocument.presentationml.slideLayout+xml"/>
  <Override PartName="/ppt/slideLayouts/slideLayout23.xml" ContentType="application/vnd.openxmlformats-officedocument.presentationml.slideLayout+xml"/>
  <Override PartName="/ppt/slideLayouts/slideLayout2.xml" ContentType="application/vnd.openxmlformats-officedocument.presentationml.slideLayout+xml"/>
  <Override PartName="/ppt/slideLayouts/slideLayout17.xml" ContentType="application/vnd.openxmlformats-officedocument.presentationml.slideLayout+xml"/>
  <Override PartName="/ppt/slideLayouts/slideLayout13.xml" ContentType="application/vnd.openxmlformats-officedocument.presentationml.slideLayout+xml"/>
  <Override PartName="/ppt/slideLayouts/slideLayout7.xml" ContentType="application/vnd.openxmlformats-officedocument.presentationml.slideLayout+xml"/>
  <Override PartName="/ppt/slideLayouts/_rels/slideLayout16.xml.rels" ContentType="application/vnd.openxmlformats-package.relationships+xml"/>
  <Override PartName="/ppt/slideLayouts/_rels/slideLayout11.xml.rels" ContentType="application/vnd.openxmlformats-package.relationships+xml"/>
  <Override PartName="/ppt/slideLayouts/_rels/slideLayout15.xml.rels" ContentType="application/vnd.openxmlformats-package.relationships+xml"/>
  <Override PartName="/ppt/slideLayouts/_rels/slideLayout10.xml.rels" ContentType="application/vnd.openxmlformats-package.relationships+xml"/>
  <Override PartName="/ppt/slideLayouts/_rels/slideLayout14.xml.rels" ContentType="application/vnd.openxmlformats-package.relationships+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5.xml.rels" ContentType="application/vnd.openxmlformats-package.relationships+xml"/>
  <Override PartName="/ppt/slideLayouts/_rels/slideLayout9.xml.rels" ContentType="application/vnd.openxmlformats-package.relationships+xml"/>
  <Override PartName="/ppt/slideLayouts/_rels/slideLayout21.xml.rels" ContentType="application/vnd.openxmlformats-package.relationships+xml"/>
  <Override PartName="/ppt/slideLayouts/_rels/slideLayout4.xml.rels" ContentType="application/vnd.openxmlformats-package.relationships+xml"/>
  <Override PartName="/ppt/slideLayouts/_rels/slideLayout8.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3.xml.rels" ContentType="application/vnd.openxmlformats-package.relationships+xml"/>
  <Override PartName="/ppt/slideLayouts/_rels/slideLayout7.xml.rels" ContentType="application/vnd.openxmlformats-package.relationships+xml"/>
  <Override PartName="/ppt/slideLayouts/_rels/slideLayout18.xml.rels" ContentType="application/vnd.openxmlformats-package.relationships+xml"/>
  <Override PartName="/ppt/slideLayouts/_rels/slideLayout2.xml.rels" ContentType="application/vnd.openxmlformats-package.relationships+xml"/>
  <Override PartName="/ppt/slideLayouts/_rels/slideLayout13.xml.rels" ContentType="application/vnd.openxmlformats-package.relationships+xml"/>
  <Override PartName="/ppt/slideLayouts/_rels/slideLayout6.xml.rels" ContentType="application/vnd.openxmlformats-package.relationships+xml"/>
  <Override PartName="/ppt/slideLayouts/_rels/slideLayout17.xml.rels" ContentType="application/vnd.openxmlformats-package.relationships+xml"/>
  <Override PartName="/ppt/slideLayouts/_rels/slideLayout1.xml.rels" ContentType="application/vnd.openxmlformats-package.relationships+xml"/>
  <Override PartName="/ppt/slideLayouts/_rels/slideLayout12.xml.rels" ContentType="application/vnd.openxmlformats-package.relationships+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s/slide43.xml" ContentType="application/vnd.openxmlformats-officedocument.presentationml.slide+xml"/>
  <Override PartName="/ppt/slides/slide27.xml" ContentType="application/vnd.openxmlformats-officedocument.presentationml.slide+xml"/>
  <Override PartName="/ppt/slides/slide52.xml" ContentType="application/vnd.openxmlformats-officedocument.presentationml.slide+xml"/>
  <Override PartName="/ppt/slides/slide11.xml" ContentType="application/vnd.openxmlformats-officedocument.presentationml.slide+xml"/>
  <Override PartName="/ppt/slides/slide36.xml" ContentType="application/vnd.openxmlformats-officedocument.presentationml.slide+xml"/>
  <Override PartName="/ppt/slides/slide7.xml" ContentType="application/vnd.openxmlformats-officedocument.presentationml.slide+xml"/>
  <Override PartName="/ppt/slides/slide61.xml" ContentType="application/vnd.openxmlformats-officedocument.presentationml.slide+xml"/>
  <Override PartName="/ppt/slides/slide20.xml" ContentType="application/vnd.openxmlformats-officedocument.presentationml.slide+xml"/>
  <Override PartName="/ppt/slides/slide45.xml" ContentType="application/vnd.openxmlformats-officedocument.presentationml.slide+xml"/>
  <Override PartName="/ppt/slides/slide29.xml" ContentType="application/vnd.openxmlformats-officedocument.presentationml.slide+xml"/>
  <Override PartName="/ppt/slides/slide54.xml" ContentType="application/vnd.openxmlformats-officedocument.presentationml.slide+xml"/>
  <Override PartName="/ppt/slides/slide13.xml" ContentType="application/vnd.openxmlformats-officedocument.presentationml.slide+xml"/>
  <Override PartName="/ppt/slides/slide38.xml" ContentType="application/vnd.openxmlformats-officedocument.presentationml.slide+xml"/>
  <Override PartName="/ppt/slides/slide9.xml" ContentType="application/vnd.openxmlformats-officedocument.presentationml.slide+xml"/>
  <Override PartName="/ppt/slides/slide63.xml" ContentType="application/vnd.openxmlformats-officedocument.presentationml.slide+xml"/>
  <Override PartName="/ppt/slides/slide22.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31.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40.xml" ContentType="application/vnd.openxmlformats-officedocument.presentationml.slide+xml"/>
  <Override PartName="/ppt/slides/slide24.xml" ContentType="application/vnd.openxmlformats-officedocument.presentationml.slide+xml"/>
  <Override PartName="/ppt/slides/slide49.xml" ContentType="application/vnd.openxmlformats-officedocument.presentationml.slide+xml"/>
  <Override PartName="/ppt/slides/slide58.xml" ContentType="application/vnd.openxmlformats-officedocument.presentationml.slide+xml"/>
  <Override PartName="/ppt/slides/slide33.xml" ContentType="application/vnd.openxmlformats-officedocument.presentationml.slide+xml"/>
  <Override PartName="/ppt/slides/slide17.xml" ContentType="application/vnd.openxmlformats-officedocument.presentationml.slide+xml"/>
  <Override PartName="/ppt/slides/slide4.xml" ContentType="application/vnd.openxmlformats-officedocument.presentationml.slide+xml"/>
  <Override PartName="/ppt/slides/_rels/slide29.xml.rels" ContentType="application/vnd.openxmlformats-package.relationships+xml"/>
  <Override PartName="/ppt/slides/_rels/slide7.xml.rels" ContentType="application/vnd.openxmlformats-package.relationships+xml"/>
  <Override PartName="/ppt/slides/_rels/slide48.xml.rels" ContentType="application/vnd.openxmlformats-package.relationships+xml"/>
  <Override PartName="/ppt/slides/_rels/slide55.xml.rels" ContentType="application/vnd.openxmlformats-package.relationships+xml"/>
  <Override PartName="/ppt/slides/_rels/slide27.xml.rels" ContentType="application/vnd.openxmlformats-package.relationships+xml"/>
  <Override PartName="/ppt/slides/_rels/slide39.xml.rels" ContentType="application/vnd.openxmlformats-package.relationships+xml"/>
  <Override PartName="/ppt/slides/_rels/slide5.xml.rels" ContentType="application/vnd.openxmlformats-package.relationships+xml"/>
  <Override PartName="/ppt/slides/_rels/slide46.xml.rels" ContentType="application/vnd.openxmlformats-package.relationships+xml"/>
  <Override PartName="/ppt/slides/_rels/slide18.xml.rels" ContentType="application/vnd.openxmlformats-package.relationships+xml"/>
  <Override PartName="/ppt/slides/_rels/slide53.xml.rels" ContentType="application/vnd.openxmlformats-package.relationships+xml"/>
  <Override PartName="/ppt/slides/_rels/slide37.xml.rels" ContentType="application/vnd.openxmlformats-package.relationships+xml"/>
  <Override PartName="/ppt/slides/_rels/slide44.xml.rels" ContentType="application/vnd.openxmlformats-package.relationships+xml"/>
  <Override PartName="/ppt/slides/_rels/slide16.xml.rels" ContentType="application/vnd.openxmlformats-package.relationships+xml"/>
  <Override PartName="/ppt/slides/_rels/slide63.xml.rels" ContentType="application/vnd.openxmlformats-package.relationships+xml"/>
  <Override PartName="/ppt/slides/_rels/slide35.xml.rels" ContentType="application/vnd.openxmlformats-package.relationships+xml"/>
  <Override PartName="/ppt/slides/_rels/slide42.xml.rels" ContentType="application/vnd.openxmlformats-package.relationships+xml"/>
  <Override PartName="/ppt/slides/_rels/slide26.xml.rels" ContentType="application/vnd.openxmlformats-package.relationships+xml"/>
  <Override PartName="/ppt/slides/_rels/slide14.xml.rels" ContentType="application/vnd.openxmlformats-package.relationships+xml"/>
  <Override PartName="/ppt/slides/_rels/slide61.xml.rels" ContentType="application/vnd.openxmlformats-package.relationships+xml"/>
  <Override PartName="/ppt/slides/_rels/slide33.xml.rels" ContentType="application/vnd.openxmlformats-package.relationships+xml"/>
  <Override PartName="/ppt/slides/_rels/slide40.xml.rels" ContentType="application/vnd.openxmlformats-package.relationships+xml"/>
  <Override PartName="/ppt/slides/_rels/slide24.xml.rels" ContentType="application/vnd.openxmlformats-package.relationships+xml"/>
  <Override PartName="/ppt/slides/_rels/slide2.xml.rels" ContentType="application/vnd.openxmlformats-package.relationships+xml"/>
  <Override PartName="/ppt/slides/_rels/slide31.xml.rels" ContentType="application/vnd.openxmlformats-package.relationships+xml"/>
  <Override PartName="/ppt/slides/_rels/slide50.xml.rels" ContentType="application/vnd.openxmlformats-package.relationships+xml"/>
  <Override PartName="/ppt/slides/_rels/slide22.xml.rels" ContentType="application/vnd.openxmlformats-package.relationships+xml"/>
  <Override PartName="/ppt/slides/_rels/slide13.xml.rels" ContentType="application/vnd.openxmlformats-package.relationships+xml"/>
  <Override PartName="/ppt/slides/_rels/slide20.xml.rels" ContentType="application/vnd.openxmlformats-package.relationships+xml"/>
  <Override PartName="/ppt/slides/_rels/slide58.xml.rels" ContentType="application/vnd.openxmlformats-package.relationships+xml"/>
  <Override PartName="/ppt/slides/_rels/slide11.xml.rels" ContentType="application/vnd.openxmlformats-package.relationships+xml"/>
  <Override PartName="/ppt/slides/_rels/slide49.xml.rels" ContentType="application/vnd.openxmlformats-package.relationships+xml"/>
  <Override PartName="/ppt/slides/_rels/slide8.xml.rels" ContentType="application/vnd.openxmlformats-package.relationships+xml"/>
  <Override PartName="/ppt/slides/_rels/slide56.xml.rels" ContentType="application/vnd.openxmlformats-package.relationships+xml"/>
  <Override PartName="/ppt/slides/_rels/slide28.xml.rels" ContentType="application/vnd.openxmlformats-package.relationships+xml"/>
  <Override PartName="/ppt/slides/_rels/slide47.xml.rels" ContentType="application/vnd.openxmlformats-package.relationships+xml"/>
  <Override PartName="/ppt/slides/_rels/slide6.xml.rels" ContentType="application/vnd.openxmlformats-package.relationships+xml"/>
  <Override PartName="/ppt/slides/_rels/slide19.xml.rels" ContentType="application/vnd.openxmlformats-package.relationships+xml"/>
  <Override PartName="/ppt/slides/_rels/slide54.xml.rels" ContentType="application/vnd.openxmlformats-package.relationships+xml"/>
  <Override PartName="/ppt/slides/_rels/slide38.xml.rels" ContentType="application/vnd.openxmlformats-package.relationships+xml"/>
  <Override PartName="/ppt/slides/_rels/slide45.xml.rels" ContentType="application/vnd.openxmlformats-package.relationships+xml"/>
  <Override PartName="/ppt/slides/_rels/slide4.xml.rels" ContentType="application/vnd.openxmlformats-package.relationships+xml"/>
  <Override PartName="/ppt/slides/_rels/slide17.xml.rels" ContentType="application/vnd.openxmlformats-package.relationships+xml"/>
  <Override PartName="/ppt/slides/_rels/slide52.xml.rels" ContentType="application/vnd.openxmlformats-package.relationships+xml"/>
  <Override PartName="/ppt/slides/_rels/slide36.xml.rels" ContentType="application/vnd.openxmlformats-package.relationships+xml"/>
  <Override PartName="/ppt/slides/_rels/slide43.xml.rels" ContentType="application/vnd.openxmlformats-package.relationships+xml"/>
  <Override PartName="/ppt/slides/_rels/slide15.xml.rels" ContentType="application/vnd.openxmlformats-package.relationships+xml"/>
  <Override PartName="/ppt/slides/_rels/slide62.xml.rels" ContentType="application/vnd.openxmlformats-package.relationships+xml"/>
  <Override PartName="/ppt/slides/_rels/slide34.xml.rels" ContentType="application/vnd.openxmlformats-package.relationships+xml"/>
  <Override PartName="/ppt/slides/_rels/slide41.xml.rels" ContentType="application/vnd.openxmlformats-package.relationships+xml"/>
  <Override PartName="/ppt/slides/_rels/slide25.xml.rels" ContentType="application/vnd.openxmlformats-package.relationships+xml"/>
  <Override PartName="/ppt/slides/_rels/slide60.xml.rels" ContentType="application/vnd.openxmlformats-package.relationships+xml"/>
  <Override PartName="/ppt/slides/_rels/slide3.xml.rels" ContentType="application/vnd.openxmlformats-package.relationships+xml"/>
  <Override PartName="/ppt/slides/_rels/slide32.xml.rels" ContentType="application/vnd.openxmlformats-package.relationships+xml"/>
  <Override PartName="/ppt/slides/_rels/slide51.xml.rels" ContentType="application/vnd.openxmlformats-package.relationships+xml"/>
  <Override PartName="/ppt/slides/_rels/slide23.xml.rels" ContentType="application/vnd.openxmlformats-package.relationships+xml"/>
  <Override PartName="/ppt/slides/_rels/slide1.xml.rels" ContentType="application/vnd.openxmlformats-package.relationships+xml"/>
  <Override PartName="/ppt/slides/_rels/slide30.xml.rels" ContentType="application/vnd.openxmlformats-package.relationships+xml"/>
  <Override PartName="/ppt/slides/_rels/slide21.xml.rels" ContentType="application/vnd.openxmlformats-package.relationships+xml"/>
  <Override PartName="/ppt/slides/_rels/slide59.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57.xml.rels" ContentType="application/vnd.openxmlformats-package.relationships+xml"/>
  <Override PartName="/ppt/slides/_rels/slide10.xml.rels" ContentType="application/vnd.openxmlformats-package.relationships+xml"/>
  <Override PartName="/ppt/slides/slide42.xml" ContentType="application/vnd.openxmlformats-officedocument.presentationml.slide+xml"/>
  <Override PartName="/ppt/slides/slide26.xml" ContentType="application/vnd.openxmlformats-officedocument.presentationml.slide+xml"/>
  <Override PartName="/ppt/slides/slide51.xml" ContentType="application/vnd.openxmlformats-officedocument.presentationml.slide+xml"/>
  <Override PartName="/ppt/slides/slide35.xml" ContentType="application/vnd.openxmlformats-officedocument.presentationml.slide+xml"/>
  <Override PartName="/ppt/slides/slide10.xml" ContentType="application/vnd.openxmlformats-officedocument.presentationml.slide+xml"/>
  <Override PartName="/ppt/slides/slide1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44.xml" ContentType="application/vnd.openxmlformats-officedocument.presentationml.slide+xml"/>
  <Override PartName="/ppt/slides/slide28.xml" ContentType="application/vnd.openxmlformats-officedocument.presentationml.slide+xml"/>
  <Override PartName="/ppt/slides/slide53.xml" ContentType="application/vnd.openxmlformats-officedocument.presentationml.slide+xml"/>
  <Override PartName="/ppt/slides/slide37.xml" ContentType="application/vnd.openxmlformats-officedocument.presentationml.slide+xml"/>
  <Override PartName="/ppt/slides/slide12.xml" ContentType="application/vnd.openxmlformats-officedocument.presentationml.slide+xml"/>
  <Override PartName="/ppt/slides/slide8.xml" ContentType="application/vnd.openxmlformats-officedocument.presentationml.slide+xml"/>
  <Override PartName="/ppt/slides/slide62.xml" ContentType="application/vnd.openxmlformats-officedocument.presentationml.slide+xml"/>
  <Override PartName="/ppt/slides/slide46.xml" ContentType="application/vnd.openxmlformats-officedocument.presentationml.slide+xml"/>
  <Override PartName="/ppt/slides/slide21.xml" ContentType="application/vnd.openxmlformats-officedocument.presentationml.slide+xml"/>
  <Override PartName="/ppt/slides/slide55.xml" ContentType="application/vnd.openxmlformats-officedocument.presentationml.slide+xml"/>
  <Override PartName="/ppt/slides/slide30.xml" ContentType="application/vnd.openxmlformats-officedocument.presentationml.slide+xml"/>
  <Override PartName="/ppt/slides/slide39.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48.xml" ContentType="application/vnd.openxmlformats-officedocument.presentationml.slide+xml"/>
  <Override PartName="/ppt/slides/slide23.xml" ContentType="application/vnd.openxmlformats-officedocument.presentationml.slide+xml"/>
  <Override PartName="/ppt/slides/slide57.xml" ContentType="application/vnd.openxmlformats-officedocument.presentationml.slide+xml"/>
  <Override PartName="/ppt/slides/slide32.xml" ContentType="application/vnd.openxmlformats-officedocument.presentationml.slide+xml"/>
  <Override PartName="/ppt/slides/slide16.xml" ContentType="application/vnd.openxmlformats-officedocument.presentationml.slide+xml"/>
  <Override PartName="/ppt/slides/slide3.xml" ContentType="application/vnd.openxmlformats-officedocument.presentationml.slide+xml"/>
  <Override PartName="/ppt/slides/slide41.xml" ContentType="application/vnd.openxmlformats-officedocument.presentationml.slide+xml"/>
  <Override PartName="/ppt/slides/slide25.xml" ContentType="application/vnd.openxmlformats-officedocument.presentationml.slide+xml"/>
  <Override PartName="/ppt/slides/slide50.xml" ContentType="application/vnd.openxmlformats-officedocument.presentationml.slide+xml"/>
  <Override PartName="/ppt/slides/slide59.xml" ContentType="application/vnd.openxmlformats-officedocument.presentationml.slide+xml"/>
  <Override PartName="/ppt/slides/slide34.xml" ContentType="application/vnd.openxmlformats-officedocument.presentationml.slide+xml"/>
  <Override PartName="/ppt/slides/slide18.xml" ContentType="application/vnd.openxmlformats-officedocument.presentationml.slide+xml"/>
  <Override PartName="/ppt/slides/slide5.xml" ContentType="application/vnd.openxmlformats-officedocument.presentationml.slide+xml"/>
  <Override PartName="/ppt/slideMasters/slideMaster1.xml" ContentType="application/vnd.openxmlformats-officedocument.presentationml.slideMaster+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Lst>
  <p:sldSz cx="9144000" cy="6858000"/>
  <p:notesSz cx="6858000" cy="9296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8" name="PlaceHolder 1"/>
          <p:cNvSpPr>
            <a:spLocks noGrp="1"/>
          </p:cNvSpPr>
          <p:nvPr>
            <p:ph type="body"/>
          </p:nvPr>
        </p:nvSpPr>
        <p:spPr>
          <a:xfrm>
            <a:off x="777240" y="4777560"/>
            <a:ext cx="6217560" cy="4525920"/>
          </a:xfrm>
          <a:prstGeom prst="rect">
            <a:avLst/>
          </a:prstGeom>
        </p:spPr>
        <p:txBody>
          <a:bodyPr bIns="0" lIns="0" rIns="0" tIns="0" wrap="none"/>
          <a:p>
            <a:r>
              <a:rPr lang="en-US"/>
              <a:t>Click to edit the notes format</a:t>
            </a:r>
            <a:endParaRPr/>
          </a:p>
        </p:txBody>
      </p:sp>
      <p:sp>
        <p:nvSpPr>
          <p:cNvPr id="79" name="PlaceHolder 2"/>
          <p:cNvSpPr>
            <a:spLocks noGrp="1"/>
          </p:cNvSpPr>
          <p:nvPr>
            <p:ph type="hdr"/>
          </p:nvPr>
        </p:nvSpPr>
        <p:spPr>
          <a:xfrm>
            <a:off x="0" y="0"/>
            <a:ext cx="3372840" cy="502560"/>
          </a:xfrm>
          <a:prstGeom prst="rect">
            <a:avLst/>
          </a:prstGeom>
        </p:spPr>
        <p:txBody>
          <a:bodyPr bIns="0" lIns="0" rIns="0" tIns="0" wrap="none"/>
          <a:p>
            <a:r>
              <a:rPr lang="en-US" sz="1400"/>
              <a:t>&lt;header&gt;</a:t>
            </a:r>
            <a:endParaRPr/>
          </a:p>
        </p:txBody>
      </p:sp>
      <p:sp>
        <p:nvSpPr>
          <p:cNvPr id="80" name="PlaceHolder 3"/>
          <p:cNvSpPr>
            <a:spLocks noGrp="1"/>
          </p:cNvSpPr>
          <p:nvPr>
            <p:ph type="dt"/>
          </p:nvPr>
        </p:nvSpPr>
        <p:spPr>
          <a:xfrm>
            <a:off x="4399200" y="0"/>
            <a:ext cx="3372840" cy="502560"/>
          </a:xfrm>
          <a:prstGeom prst="rect">
            <a:avLst/>
          </a:prstGeom>
        </p:spPr>
        <p:txBody>
          <a:bodyPr bIns="0" lIns="0" rIns="0" tIns="0" wrap="none"/>
          <a:p>
            <a:pPr algn="r"/>
            <a:r>
              <a:rPr lang="en-US" sz="1400"/>
              <a:t>&lt;date/time&gt;</a:t>
            </a:r>
            <a:endParaRPr/>
          </a:p>
        </p:txBody>
      </p:sp>
      <p:sp>
        <p:nvSpPr>
          <p:cNvPr id="81" name="PlaceHolder 4"/>
          <p:cNvSpPr>
            <a:spLocks noGrp="1"/>
          </p:cNvSpPr>
          <p:nvPr>
            <p:ph type="ftr"/>
          </p:nvPr>
        </p:nvSpPr>
        <p:spPr>
          <a:xfrm>
            <a:off x="0" y="9555480"/>
            <a:ext cx="3372840" cy="502560"/>
          </a:xfrm>
          <a:prstGeom prst="rect">
            <a:avLst/>
          </a:prstGeom>
        </p:spPr>
        <p:txBody>
          <a:bodyPr anchor="b" bIns="0" lIns="0" rIns="0" tIns="0" wrap="none"/>
          <a:p>
            <a:r>
              <a:rPr lang="en-US" sz="1400"/>
              <a:t>&lt;footer&gt;</a:t>
            </a:r>
            <a:endParaRPr/>
          </a:p>
        </p:txBody>
      </p:sp>
      <p:sp>
        <p:nvSpPr>
          <p:cNvPr id="82" name="PlaceHolder 5"/>
          <p:cNvSpPr>
            <a:spLocks noGrp="1"/>
          </p:cNvSpPr>
          <p:nvPr>
            <p:ph type="sldNum"/>
          </p:nvPr>
        </p:nvSpPr>
        <p:spPr>
          <a:xfrm>
            <a:off x="4399200" y="9555480"/>
            <a:ext cx="3372840" cy="502560"/>
          </a:xfrm>
          <a:prstGeom prst="rect">
            <a:avLst/>
          </a:prstGeom>
        </p:spPr>
        <p:txBody>
          <a:bodyPr anchor="b" bIns="0" lIns="0" rIns="0" tIns="0" wrap="none"/>
          <a:p>
            <a:pPr algn="r"/>
            <a:fld id="{517191D1-21D1-4181-9191-B141B11100F1}" type="slidenum">
              <a:rPr lang="en-US" sz="1400"/>
              <a:t>&lt;number&gt;</a:t>
            </a:fld>
            <a:endParaRPr/>
          </a:p>
        </p:txBody>
      </p:sp>
    </p:spTree>
  </p:cSld>
  <p:clrMap accent1="accent1" accent2="accent2" accent3="accent3" accent4="accent4" accent5="accent5" accent6="accent6" bg1="lt1" bg2="lt2" folHlink="folHlink" hlink="hlink" tx1="dk1" tx2="dk2"/>
</p:notesMaster>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3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10" name="PlaceHolder 1"/>
          <p:cNvSpPr>
            <a:spLocks noGrp="1"/>
          </p:cNvSpPr>
          <p:nvPr>
            <p:ph type="body"/>
          </p:nvPr>
        </p:nvSpPr>
        <p:spPr>
          <a:xfrm>
            <a:off x="731880" y="4559040"/>
            <a:ext cx="5851080" cy="4322520"/>
          </a:xfrm>
          <a:prstGeom prst="rect">
            <a:avLst/>
          </a:prstGeom>
        </p:spPr>
        <p:txBody>
          <a:bodyPr bIns="48240" lIns="96840" rIns="96840" tIns="48240"/>
          <a:p>
            <a:pPr>
              <a:lnSpc>
                <a:spcPct val="100000"/>
              </a:lnSpc>
              <a:buFont typeface="Calibri"/>
              <a:buChar char="•"/>
            </a:pPr>
            <a:r>
              <a:rPr lang="en-US">
                <a:latin typeface="Calibri"/>
                <a:ea typeface="Droid Sans Fallback"/>
              </a:rPr>
              <a:t>Fuel efficiency improves as firing temperatures increase</a:t>
            </a:r>
            <a:endParaRPr/>
          </a:p>
          <a:p>
            <a:pPr>
              <a:lnSpc>
                <a:spcPct val="100000"/>
              </a:lnSpc>
            </a:pPr>
            <a:endParaRPr/>
          </a:p>
          <a:p>
            <a:pPr>
              <a:lnSpc>
                <a:spcPct val="100000"/>
              </a:lnSpc>
              <a:buFont typeface="Calibri"/>
              <a:buChar char="•"/>
            </a:pPr>
            <a:r>
              <a:rPr lang="en-US">
                <a:latin typeface="Calibri"/>
                <a:ea typeface="Droid Sans Fallback"/>
              </a:rPr>
              <a:t>This is because at the ideal temperature of 2000 C all the fuel is burned up in the combustion process </a:t>
            </a:r>
            <a:endParaRPr/>
          </a:p>
          <a:p>
            <a:pPr>
              <a:lnSpc>
                <a:spcPct val="100000"/>
              </a:lnSpc>
            </a:pPr>
            <a:endParaRPr/>
          </a:p>
          <a:p>
            <a:pPr>
              <a:lnSpc>
                <a:spcPct val="100000"/>
              </a:lnSpc>
              <a:buFont typeface="Calibri"/>
              <a:buChar char="•"/>
            </a:pPr>
            <a:r>
              <a:rPr lang="en-US">
                <a:latin typeface="Calibri"/>
                <a:ea typeface="Droid Sans Fallback"/>
              </a:rPr>
              <a:t>But most materials cannot survive above 1100 or 1200 C</a:t>
            </a:r>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11" name="PlaceHolder 1"/>
          <p:cNvSpPr>
            <a:spLocks noGrp="1"/>
          </p:cNvSpPr>
          <p:nvPr>
            <p:ph type="body"/>
          </p:nvPr>
        </p:nvSpPr>
        <p:spPr>
          <a:xfrm>
            <a:off x="731880" y="4560480"/>
            <a:ext cx="5851080" cy="4319640"/>
          </a:xfrm>
          <a:prstGeom prst="rect">
            <a:avLst/>
          </a:prstGeom>
        </p:spPr>
        <p:txBody>
          <a:bodyPr bIns="48240" lIns="96840" rIns="96840" tIns="48240"/>
          <a:p>
            <a:pPr>
              <a:lnSpc>
                <a:spcPct val="100000"/>
              </a:lnSpc>
              <a:buFont typeface="Calibri"/>
              <a:buChar char="•"/>
            </a:pPr>
            <a:r>
              <a:rPr lang="en-US">
                <a:latin typeface="Calibri"/>
                <a:ea typeface="Droid Sans Fallback"/>
              </a:rPr>
              <a:t>To combat this condition Thermal Barrier Coatings are utilized</a:t>
            </a:r>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12" name="PlaceHolder 1"/>
          <p:cNvSpPr>
            <a:spLocks noGrp="1"/>
          </p:cNvSpPr>
          <p:nvPr>
            <p:ph type="body"/>
          </p:nvPr>
        </p:nvSpPr>
        <p:spPr>
          <a:xfrm>
            <a:off x="965160" y="4559040"/>
            <a:ext cx="5384520" cy="4321080"/>
          </a:xfrm>
          <a:prstGeom prst="rect">
            <a:avLst/>
          </a:prstGeom>
        </p:spPr>
        <p:txBody>
          <a:bodyPr bIns="48240" lIns="96840" rIns="96840" tIns="48240"/>
          <a:p>
            <a:pPr algn="ctr">
              <a:lnSpc>
                <a:spcPct val="100000"/>
              </a:lnSpc>
              <a:buFont typeface="Calibri"/>
              <a:buChar char="•"/>
            </a:pPr>
            <a:r>
              <a:rPr b="1" lang="en-US" sz="2800">
                <a:solidFill>
                  <a:srgbClr val="ff3300"/>
                </a:solidFill>
                <a:latin typeface="Calibri"/>
                <a:ea typeface="Droid Sans Fallback"/>
              </a:rPr>
              <a:t>NO PRINT</a:t>
            </a:r>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00" name="PlaceHolder 1"/>
          <p:cNvSpPr>
            <a:spLocks noGrp="1"/>
          </p:cNvSpPr>
          <p:nvPr>
            <p:ph type="body"/>
          </p:nvPr>
        </p:nvSpPr>
        <p:spPr>
          <a:xfrm>
            <a:off x="685800" y="4416480"/>
            <a:ext cx="5485320" cy="4182120"/>
          </a:xfrm>
          <a:prstGeom prst="rect">
            <a:avLst/>
          </a:prstGeom>
        </p:spPr>
        <p:txBody>
          <a:bodyPr bIns="45000" lIns="90000" rIns="90000" tIns="45000"/>
          <a:p>
            <a:endParaRPr/>
          </a:p>
        </p:txBody>
      </p:sp>
      <p:sp>
        <p:nvSpPr>
          <p:cNvPr id="601" name="CustomShape 2"/>
          <p:cNvSpPr/>
          <p:nvPr/>
        </p:nvSpPr>
        <p:spPr>
          <a:xfrm>
            <a:off x="3884760" y="8829720"/>
            <a:ext cx="2970720" cy="464040"/>
          </a:xfrm>
          <a:prstGeom prst="rect">
            <a:avLst/>
          </a:prstGeom>
        </p:spPr>
        <p:txBody>
          <a:bodyPr anchor="b" bIns="45000" lIns="90000" rIns="90000" tIns="45000"/>
          <a:p>
            <a:pPr>
              <a:lnSpc>
                <a:spcPct val="100000"/>
              </a:lnSpc>
            </a:pPr>
            <a:fld id="{7161B141-2101-41D1-8171-71A1911111A1}" type="slidenum">
              <a:rPr lang="en-US" sz="1200">
                <a:latin typeface="+mn-lt"/>
              </a:rPr>
              <a:t>&lt;number&gt;</a:t>
            </a:fld>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13" name="PlaceHolder 1"/>
          <p:cNvSpPr>
            <a:spLocks noGrp="1"/>
          </p:cNvSpPr>
          <p:nvPr>
            <p:ph type="body"/>
          </p:nvPr>
        </p:nvSpPr>
        <p:spPr>
          <a:xfrm>
            <a:off x="777240" y="4777560"/>
            <a:ext cx="6217200" cy="4182480"/>
          </a:xfrm>
          <a:prstGeom prst="rect">
            <a:avLst/>
          </a:prstGeom>
        </p:spPr>
        <p:txBody>
          <a:bodyPr bIns="0" lIns="0" rIns="0" tIns="0" wrap="none"/>
          <a:p>
            <a:endParaRPr/>
          </a:p>
        </p:txBody>
      </p:sp>
      <p:sp>
        <p:nvSpPr>
          <p:cNvPr id="614" name="CustomShape 2"/>
          <p:cNvSpPr/>
          <p:nvPr/>
        </p:nvSpPr>
        <p:spPr>
          <a:xfrm>
            <a:off x="4143240" y="9120240"/>
            <a:ext cx="3170160" cy="479160"/>
          </a:xfrm>
          <a:prstGeom prst="rect">
            <a:avLst/>
          </a:prstGeom>
        </p:spPr>
        <p:txBody>
          <a:bodyPr anchor="b" bIns="48240" lIns="96840" rIns="96840" tIns="48240"/>
          <a:p>
            <a:pPr algn="r">
              <a:lnSpc>
                <a:spcPct val="100000"/>
              </a:lnSpc>
              <a:buFont typeface="Calibri"/>
              <a:buChar char="•"/>
            </a:pPr>
            <a:fld id="{51217141-81A1-4181-9101-51C191217161}" type="slidenum">
              <a:rPr lang="en-US" sz="1300">
                <a:ea typeface="Arial"/>
              </a:rPr>
              <a:t>&lt;number&gt;</a:t>
            </a:fld>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02" name="PlaceHolder 1"/>
          <p:cNvSpPr>
            <a:spLocks noGrp="1"/>
          </p:cNvSpPr>
          <p:nvPr>
            <p:ph type="body"/>
          </p:nvPr>
        </p:nvSpPr>
        <p:spPr>
          <a:xfrm>
            <a:off x="685800" y="4416480"/>
            <a:ext cx="5485320" cy="4182120"/>
          </a:xfrm>
          <a:prstGeom prst="rect">
            <a:avLst/>
          </a:prstGeom>
        </p:spPr>
        <p:txBody>
          <a:bodyPr bIns="45000" lIns="90000" rIns="90000" tIns="45000"/>
          <a:p>
            <a:endParaRPr/>
          </a:p>
        </p:txBody>
      </p:sp>
      <p:sp>
        <p:nvSpPr>
          <p:cNvPr id="603" name="CustomShape 2"/>
          <p:cNvSpPr/>
          <p:nvPr/>
        </p:nvSpPr>
        <p:spPr>
          <a:xfrm>
            <a:off x="3884760" y="8829720"/>
            <a:ext cx="2970720" cy="464040"/>
          </a:xfrm>
          <a:prstGeom prst="rect">
            <a:avLst/>
          </a:prstGeom>
        </p:spPr>
        <p:txBody>
          <a:bodyPr anchor="b" bIns="45000" lIns="90000" rIns="90000" tIns="45000"/>
          <a:p>
            <a:pPr>
              <a:lnSpc>
                <a:spcPct val="100000"/>
              </a:lnSpc>
            </a:pPr>
            <a:fld id="{D1D1B151-F131-41E1-81A1-0151E1D1E1B1}" type="slidenum">
              <a:rPr lang="en-US" sz="1200">
                <a:latin typeface="+mn-lt"/>
              </a:rPr>
              <a:t>&lt;number&gt;</a:t>
            </a:fld>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04" name="PlaceHolder 1"/>
          <p:cNvSpPr>
            <a:spLocks noGrp="1"/>
          </p:cNvSpPr>
          <p:nvPr>
            <p:ph type="body"/>
          </p:nvPr>
        </p:nvSpPr>
        <p:spPr>
          <a:xfrm>
            <a:off x="685800" y="4416480"/>
            <a:ext cx="5485320" cy="4182120"/>
          </a:xfrm>
          <a:prstGeom prst="rect">
            <a:avLst/>
          </a:prstGeom>
        </p:spPr>
        <p:txBody>
          <a:bodyPr bIns="45000" lIns="90000" rIns="90000" tIns="45000"/>
          <a:p>
            <a:r>
              <a:rPr lang="en-US"/>
              <a:t>V-22 Osprey lifting USMC Hummer.  High engine exhaust heat softens organic non-skid coatings of ship flight deck coatings.</a:t>
            </a:r>
            <a:endParaRPr/>
          </a:p>
        </p:txBody>
      </p:sp>
      <p:sp>
        <p:nvSpPr>
          <p:cNvPr id="605" name="CustomShape 2"/>
          <p:cNvSpPr/>
          <p:nvPr/>
        </p:nvSpPr>
        <p:spPr>
          <a:xfrm>
            <a:off x="3884760" y="8829720"/>
            <a:ext cx="2970720" cy="464040"/>
          </a:xfrm>
          <a:prstGeom prst="rect">
            <a:avLst/>
          </a:prstGeom>
        </p:spPr>
        <p:txBody>
          <a:bodyPr anchor="b" bIns="45000" lIns="90000" rIns="90000" tIns="45000"/>
          <a:p>
            <a:pPr>
              <a:lnSpc>
                <a:spcPct val="100000"/>
              </a:lnSpc>
            </a:pPr>
            <a:fld id="{B191C191-C181-4131-91E1-6181A151E171}" type="slidenum">
              <a:rPr lang="en-US" sz="1200">
                <a:latin typeface="+mn-lt"/>
              </a:rPr>
              <a:t>&lt;number&gt;</a:t>
            </a:fld>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06" name="PlaceHolder 1"/>
          <p:cNvSpPr>
            <a:spLocks noGrp="1"/>
          </p:cNvSpPr>
          <p:nvPr>
            <p:ph type="body"/>
          </p:nvPr>
        </p:nvSpPr>
        <p:spPr>
          <a:xfrm>
            <a:off x="685800" y="4416480"/>
            <a:ext cx="5485320" cy="4182120"/>
          </a:xfrm>
          <a:prstGeom prst="rect">
            <a:avLst/>
          </a:prstGeom>
        </p:spPr>
        <p:txBody>
          <a:bodyPr bIns="45000" lIns="90000" rIns="90000" tIns="45000"/>
          <a:p>
            <a:endParaRPr/>
          </a:p>
        </p:txBody>
      </p:sp>
      <p:sp>
        <p:nvSpPr>
          <p:cNvPr id="607" name="CustomShape 2"/>
          <p:cNvSpPr/>
          <p:nvPr/>
        </p:nvSpPr>
        <p:spPr>
          <a:xfrm>
            <a:off x="3884760" y="8829720"/>
            <a:ext cx="2970720" cy="464040"/>
          </a:xfrm>
          <a:prstGeom prst="rect">
            <a:avLst/>
          </a:prstGeom>
        </p:spPr>
        <p:txBody>
          <a:bodyPr anchor="b" bIns="45000" lIns="90000" rIns="90000" tIns="45000"/>
          <a:p>
            <a:pPr>
              <a:lnSpc>
                <a:spcPct val="100000"/>
              </a:lnSpc>
            </a:pPr>
            <a:fld id="{F1F1A111-0171-4161-9141-2141816111B1}" type="slidenum">
              <a:rPr lang="en-US" sz="1200">
                <a:latin typeface="+mn-lt"/>
              </a:rPr>
              <a:t>&lt;number&gt;</a:t>
            </a:fld>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08" name="PlaceHolder 1"/>
          <p:cNvSpPr>
            <a:spLocks noGrp="1"/>
          </p:cNvSpPr>
          <p:nvPr>
            <p:ph type="body"/>
          </p:nvPr>
        </p:nvSpPr>
        <p:spPr>
          <a:xfrm>
            <a:off x="685800" y="4416480"/>
            <a:ext cx="5485320" cy="4182120"/>
          </a:xfrm>
          <a:prstGeom prst="rect">
            <a:avLst/>
          </a:prstGeom>
        </p:spPr>
        <p:txBody>
          <a:bodyPr bIns="45000" lIns="90000" rIns="90000" tIns="45000"/>
          <a:p>
            <a:endParaRPr/>
          </a:p>
        </p:txBody>
      </p:sp>
      <p:sp>
        <p:nvSpPr>
          <p:cNvPr id="609" name="CustomShape 2"/>
          <p:cNvSpPr/>
          <p:nvPr/>
        </p:nvSpPr>
        <p:spPr>
          <a:xfrm>
            <a:off x="3884760" y="8829720"/>
            <a:ext cx="2970720" cy="464040"/>
          </a:xfrm>
          <a:prstGeom prst="rect">
            <a:avLst/>
          </a:prstGeom>
        </p:spPr>
        <p:txBody>
          <a:bodyPr anchor="b" bIns="45000" lIns="90000" rIns="90000" tIns="45000"/>
          <a:p>
            <a:pPr>
              <a:lnSpc>
                <a:spcPct val="100000"/>
              </a:lnSpc>
            </a:pPr>
            <a:fld id="{E1F10191-6121-41E1-A121-91810131C141}" type="slidenum">
              <a:rPr lang="en-US" sz="1200">
                <a:latin typeface="+mn-lt"/>
              </a:rPr>
              <a:t>&lt;number&gt;</a:t>
            </a:fld>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155520"/>
            <a:ext cx="8228520" cy="1252800"/>
          </a:xfrm>
          <a:prstGeom prst="rect">
            <a:avLst/>
          </a:prstGeom>
        </p:spPr>
        <p:txBody>
          <a:bodyPr anchor="ctr" bIns="0" lIns="0" rIns="0" tIns="0" wrap="none"/>
          <a:p>
            <a:pPr algn="ctr"/>
            <a:endParaRPr/>
          </a:p>
        </p:txBody>
      </p:sp>
      <p:sp>
        <p:nvSpPr>
          <p:cNvPr id="29" name="PlaceHolder 2"/>
          <p:cNvSpPr>
            <a:spLocks noGrp="1"/>
          </p:cNvSpPr>
          <p:nvPr>
            <p:ph type="body"/>
          </p:nvPr>
        </p:nvSpPr>
        <p:spPr>
          <a:xfrm>
            <a:off x="457200" y="1604520"/>
            <a:ext cx="8046000" cy="1896480"/>
          </a:xfrm>
          <a:prstGeom prst="rect">
            <a:avLst/>
          </a:prstGeom>
        </p:spPr>
        <p:txBody>
          <a:bodyPr bIns="0" lIns="0" rIns="0" tIns="0" wrap="none"/>
          <a:p>
            <a:endParaRPr/>
          </a:p>
        </p:txBody>
      </p:sp>
      <p:sp>
        <p:nvSpPr>
          <p:cNvPr id="30" name="PlaceHolder 3"/>
          <p:cNvSpPr>
            <a:spLocks noGrp="1"/>
          </p:cNvSpPr>
          <p:nvPr>
            <p:ph type="body"/>
          </p:nvPr>
        </p:nvSpPr>
        <p:spPr>
          <a:xfrm>
            <a:off x="457200" y="3681360"/>
            <a:ext cx="8046000" cy="1896480"/>
          </a:xfrm>
          <a:prstGeom prst="rect">
            <a:avLst/>
          </a:prstGeom>
        </p:spPr>
        <p:txBody>
          <a:bodyPr bIns="0" lIns="0" rIns="0" tIns="0" wrap="none"/>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155520"/>
            <a:ext cx="8228520" cy="1252800"/>
          </a:xfrm>
          <a:prstGeom prst="rect">
            <a:avLst/>
          </a:prstGeom>
        </p:spPr>
        <p:txBody>
          <a:bodyPr anchor="ctr" bIns="0" lIns="0" rIns="0" tIns="0" wrap="none"/>
          <a:p>
            <a:pPr algn="ctr"/>
            <a:endParaRPr/>
          </a:p>
        </p:txBody>
      </p:sp>
      <p:sp>
        <p:nvSpPr>
          <p:cNvPr id="32" name="PlaceHolder 2"/>
          <p:cNvSpPr>
            <a:spLocks noGrp="1"/>
          </p:cNvSpPr>
          <p:nvPr>
            <p:ph type="body"/>
          </p:nvPr>
        </p:nvSpPr>
        <p:spPr>
          <a:xfrm>
            <a:off x="457200" y="1604520"/>
            <a:ext cx="3926160" cy="1896480"/>
          </a:xfrm>
          <a:prstGeom prst="rect">
            <a:avLst/>
          </a:prstGeom>
        </p:spPr>
        <p:txBody>
          <a:bodyPr bIns="0" lIns="0" rIns="0" tIns="0" wrap="none"/>
          <a:p>
            <a:endParaRPr/>
          </a:p>
        </p:txBody>
      </p:sp>
      <p:sp>
        <p:nvSpPr>
          <p:cNvPr id="33" name="PlaceHolder 3"/>
          <p:cNvSpPr>
            <a:spLocks noGrp="1"/>
          </p:cNvSpPr>
          <p:nvPr>
            <p:ph type="body"/>
          </p:nvPr>
        </p:nvSpPr>
        <p:spPr>
          <a:xfrm>
            <a:off x="4579920" y="1604520"/>
            <a:ext cx="3926160" cy="1896480"/>
          </a:xfrm>
          <a:prstGeom prst="rect">
            <a:avLst/>
          </a:prstGeom>
        </p:spPr>
        <p:txBody>
          <a:bodyPr bIns="0" lIns="0" rIns="0" tIns="0" wrap="none"/>
          <a:p>
            <a:endParaRPr/>
          </a:p>
        </p:txBody>
      </p:sp>
      <p:sp>
        <p:nvSpPr>
          <p:cNvPr id="34" name="PlaceHolder 4"/>
          <p:cNvSpPr>
            <a:spLocks noGrp="1"/>
          </p:cNvSpPr>
          <p:nvPr>
            <p:ph type="body"/>
          </p:nvPr>
        </p:nvSpPr>
        <p:spPr>
          <a:xfrm>
            <a:off x="4579920" y="3681360"/>
            <a:ext cx="3926160" cy="1896480"/>
          </a:xfrm>
          <a:prstGeom prst="rect">
            <a:avLst/>
          </a:prstGeom>
        </p:spPr>
        <p:txBody>
          <a:bodyPr bIns="0" lIns="0" rIns="0" tIns="0" wrap="none"/>
          <a:p>
            <a:endParaRPr/>
          </a:p>
        </p:txBody>
      </p:sp>
      <p:sp>
        <p:nvSpPr>
          <p:cNvPr id="35" name="PlaceHolder 5"/>
          <p:cNvSpPr>
            <a:spLocks noGrp="1"/>
          </p:cNvSpPr>
          <p:nvPr>
            <p:ph type="body"/>
          </p:nvPr>
        </p:nvSpPr>
        <p:spPr>
          <a:xfrm>
            <a:off x="457200" y="3681360"/>
            <a:ext cx="3926160" cy="1896480"/>
          </a:xfrm>
          <a:prstGeom prst="rect">
            <a:avLst/>
          </a:prstGeom>
        </p:spPr>
        <p:txBody>
          <a:bodyPr bIns="0" lIns="0" rIns="0" tIns="0" wrap="none"/>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457200" y="155520"/>
            <a:ext cx="8228520" cy="1252800"/>
          </a:xfrm>
          <a:prstGeom prst="rect">
            <a:avLst/>
          </a:prstGeom>
        </p:spPr>
        <p:txBody>
          <a:bodyPr anchor="ctr" bIns="0" lIns="0" rIns="0" tIns="0" wrap="none"/>
          <a:p>
            <a:pPr algn="ctr"/>
            <a:endParaRPr/>
          </a:p>
        </p:txBody>
      </p:sp>
      <p:sp>
        <p:nvSpPr>
          <p:cNvPr id="37" name="PlaceHolder 2"/>
          <p:cNvSpPr>
            <a:spLocks noGrp="1"/>
          </p:cNvSpPr>
          <p:nvPr>
            <p:ph type="body"/>
          </p:nvPr>
        </p:nvSpPr>
        <p:spPr>
          <a:xfrm>
            <a:off x="457200" y="1604520"/>
            <a:ext cx="3926160" cy="1896480"/>
          </a:xfrm>
          <a:prstGeom prst="rect">
            <a:avLst/>
          </a:prstGeom>
        </p:spPr>
        <p:txBody>
          <a:bodyPr bIns="0" lIns="0" rIns="0" tIns="0" wrap="none"/>
          <a:p>
            <a:endParaRPr/>
          </a:p>
        </p:txBody>
      </p:sp>
      <p:sp>
        <p:nvSpPr>
          <p:cNvPr id="38" name="PlaceHolder 3"/>
          <p:cNvSpPr>
            <a:spLocks noGrp="1"/>
          </p:cNvSpPr>
          <p:nvPr>
            <p:ph type="body"/>
          </p:nvPr>
        </p:nvSpPr>
        <p:spPr>
          <a:xfrm>
            <a:off x="4579920" y="1604520"/>
            <a:ext cx="3926160" cy="1896480"/>
          </a:xfrm>
          <a:prstGeom prst="rect">
            <a:avLst/>
          </a:prstGeom>
        </p:spPr>
        <p:txBody>
          <a:bodyPr bIns="0" lIns="0" rIns="0" tIns="0" wrap="none"/>
          <a:p>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155520"/>
            <a:ext cx="8228520" cy="1252800"/>
          </a:xfrm>
          <a:prstGeom prst="rect">
            <a:avLst/>
          </a:prstGeom>
        </p:spPr>
        <p:txBody>
          <a:bodyPr anchor="ctr" bIns="0" lIns="0" rIns="0" tIns="0" wrap="none"/>
          <a:p>
            <a:pPr algn="ctr"/>
            <a:endParaRPr/>
          </a:p>
        </p:txBody>
      </p:sp>
      <p:sp>
        <p:nvSpPr>
          <p:cNvPr id="47" name="PlaceHolder 2"/>
          <p:cNvSpPr>
            <a:spLocks noGrp="1"/>
          </p:cNvSpPr>
          <p:nvPr>
            <p:ph type="subTitle"/>
          </p:nvPr>
        </p:nvSpPr>
        <p:spPr>
          <a:xfrm>
            <a:off x="457200" y="1604520"/>
            <a:ext cx="8046000" cy="3976920"/>
          </a:xfrm>
          <a:prstGeom prst="rect">
            <a:avLst/>
          </a:prstGeom>
        </p:spPr>
        <p:txBody>
          <a:bodyPr anchor="ctr" bIns="0" lIns="0" rIns="0" tIns="0" wrap="none"/>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155520"/>
            <a:ext cx="8228520" cy="1252800"/>
          </a:xfrm>
          <a:prstGeom prst="rect">
            <a:avLst/>
          </a:prstGeom>
        </p:spPr>
        <p:txBody>
          <a:bodyPr anchor="ctr" bIns="0" lIns="0" rIns="0" tIns="0" wrap="none"/>
          <a:p>
            <a:pPr algn="ctr"/>
            <a:endParaRPr/>
          </a:p>
        </p:txBody>
      </p:sp>
      <p:sp>
        <p:nvSpPr>
          <p:cNvPr id="49" name="PlaceHolder 2"/>
          <p:cNvSpPr>
            <a:spLocks noGrp="1"/>
          </p:cNvSpPr>
          <p:nvPr>
            <p:ph type="body"/>
          </p:nvPr>
        </p:nvSpPr>
        <p:spPr>
          <a:xfrm>
            <a:off x="457200" y="1604520"/>
            <a:ext cx="8046000" cy="3976560"/>
          </a:xfrm>
          <a:prstGeom prst="rect">
            <a:avLst/>
          </a:prstGeom>
        </p:spPr>
        <p:txBody>
          <a:bodyPr bIns="0" lIns="0" rIns="0" tIns="0" wrap="none"/>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155520"/>
            <a:ext cx="8228520" cy="1252800"/>
          </a:xfrm>
          <a:prstGeom prst="rect">
            <a:avLst/>
          </a:prstGeom>
        </p:spPr>
        <p:txBody>
          <a:bodyPr anchor="ctr" bIns="0" lIns="0" rIns="0" tIns="0" wrap="none"/>
          <a:p>
            <a:pPr algn="ctr"/>
            <a:endParaRPr/>
          </a:p>
        </p:txBody>
      </p:sp>
      <p:sp>
        <p:nvSpPr>
          <p:cNvPr id="51" name="PlaceHolder 2"/>
          <p:cNvSpPr>
            <a:spLocks noGrp="1"/>
          </p:cNvSpPr>
          <p:nvPr>
            <p:ph type="body"/>
          </p:nvPr>
        </p:nvSpPr>
        <p:spPr>
          <a:xfrm>
            <a:off x="457200" y="1604520"/>
            <a:ext cx="3926160" cy="3976560"/>
          </a:xfrm>
          <a:prstGeom prst="rect">
            <a:avLst/>
          </a:prstGeom>
        </p:spPr>
        <p:txBody>
          <a:bodyPr bIns="0" lIns="0" rIns="0" tIns="0" wrap="none"/>
          <a:p>
            <a:endParaRPr/>
          </a:p>
        </p:txBody>
      </p:sp>
      <p:sp>
        <p:nvSpPr>
          <p:cNvPr id="52" name="PlaceHolder 3"/>
          <p:cNvSpPr>
            <a:spLocks noGrp="1"/>
          </p:cNvSpPr>
          <p:nvPr>
            <p:ph type="body"/>
          </p:nvPr>
        </p:nvSpPr>
        <p:spPr>
          <a:xfrm>
            <a:off x="4579920" y="1604520"/>
            <a:ext cx="3926160" cy="3976560"/>
          </a:xfrm>
          <a:prstGeom prst="rect">
            <a:avLst/>
          </a:prstGeom>
        </p:spPr>
        <p:txBody>
          <a:bodyPr bIns="0" lIns="0" rIns="0" tIns="0" wrap="none"/>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155520"/>
            <a:ext cx="8228520" cy="1252800"/>
          </a:xfrm>
          <a:prstGeom prst="rect">
            <a:avLst/>
          </a:prstGeom>
        </p:spPr>
        <p:txBody>
          <a:bodyPr anchor="ctr" bIns="0" lIns="0" rIns="0" tIns="0" wrap="none"/>
          <a:p>
            <a:pPr algn="ctr"/>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457200" y="155520"/>
            <a:ext cx="8228520" cy="5425560"/>
          </a:xfrm>
          <a:prstGeom prst="rect">
            <a:avLst/>
          </a:prstGeom>
        </p:spPr>
        <p:txBody>
          <a:bodyPr anchor="ctr" bIns="0" lIns="0" rIns="0" tIns="0" wrap="none"/>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155520"/>
            <a:ext cx="8228520" cy="1252800"/>
          </a:xfrm>
          <a:prstGeom prst="rect">
            <a:avLst/>
          </a:prstGeom>
        </p:spPr>
        <p:txBody>
          <a:bodyPr anchor="ctr" bIns="0" lIns="0" rIns="0" tIns="0" wrap="none"/>
          <a:p>
            <a:pPr algn="ctr"/>
            <a:endParaRPr/>
          </a:p>
        </p:txBody>
      </p:sp>
      <p:sp>
        <p:nvSpPr>
          <p:cNvPr id="56" name="PlaceHolder 2"/>
          <p:cNvSpPr>
            <a:spLocks noGrp="1"/>
          </p:cNvSpPr>
          <p:nvPr>
            <p:ph type="body"/>
          </p:nvPr>
        </p:nvSpPr>
        <p:spPr>
          <a:xfrm>
            <a:off x="457200" y="1604520"/>
            <a:ext cx="3926160" cy="1896480"/>
          </a:xfrm>
          <a:prstGeom prst="rect">
            <a:avLst/>
          </a:prstGeom>
        </p:spPr>
        <p:txBody>
          <a:bodyPr bIns="0" lIns="0" rIns="0" tIns="0" wrap="none"/>
          <a:p>
            <a:endParaRPr/>
          </a:p>
        </p:txBody>
      </p:sp>
      <p:sp>
        <p:nvSpPr>
          <p:cNvPr id="57" name="PlaceHolder 3"/>
          <p:cNvSpPr>
            <a:spLocks noGrp="1"/>
          </p:cNvSpPr>
          <p:nvPr>
            <p:ph type="body"/>
          </p:nvPr>
        </p:nvSpPr>
        <p:spPr>
          <a:xfrm>
            <a:off x="457200" y="3681360"/>
            <a:ext cx="3926160" cy="1896480"/>
          </a:xfrm>
          <a:prstGeom prst="rect">
            <a:avLst/>
          </a:prstGeom>
        </p:spPr>
        <p:txBody>
          <a:bodyPr bIns="0" lIns="0" rIns="0" tIns="0" wrap="none"/>
          <a:p>
            <a:endParaRPr/>
          </a:p>
        </p:txBody>
      </p:sp>
      <p:sp>
        <p:nvSpPr>
          <p:cNvPr id="58" name="PlaceHolder 4"/>
          <p:cNvSpPr>
            <a:spLocks noGrp="1"/>
          </p:cNvSpPr>
          <p:nvPr>
            <p:ph type="body"/>
          </p:nvPr>
        </p:nvSpPr>
        <p:spPr>
          <a:xfrm>
            <a:off x="4579920" y="1604520"/>
            <a:ext cx="3926160" cy="3976560"/>
          </a:xfrm>
          <a:prstGeom prst="rect">
            <a:avLst/>
          </a:prstGeom>
        </p:spPr>
        <p:txBody>
          <a:bodyPr bIns="0" lIns="0" rIns="0" tIns="0" wrap="none"/>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155520"/>
            <a:ext cx="8228520" cy="1252800"/>
          </a:xfrm>
          <a:prstGeom prst="rect">
            <a:avLst/>
          </a:prstGeom>
        </p:spPr>
        <p:txBody>
          <a:bodyPr anchor="ctr" bIns="0" lIns="0" rIns="0" tIns="0" wrap="none"/>
          <a:p>
            <a:pPr algn="ctr"/>
            <a:endParaRPr/>
          </a:p>
        </p:txBody>
      </p:sp>
      <p:sp>
        <p:nvSpPr>
          <p:cNvPr id="8" name="PlaceHolder 2"/>
          <p:cNvSpPr>
            <a:spLocks noGrp="1"/>
          </p:cNvSpPr>
          <p:nvPr>
            <p:ph type="subTitle"/>
          </p:nvPr>
        </p:nvSpPr>
        <p:spPr>
          <a:xfrm>
            <a:off x="457200" y="1604520"/>
            <a:ext cx="8046000" cy="3976920"/>
          </a:xfrm>
          <a:prstGeom prst="rect">
            <a:avLst/>
          </a:prstGeom>
        </p:spPr>
        <p:txBody>
          <a:bodyPr anchor="ctr" bIns="0" lIns="0" rIns="0" tIns="0" wrap="none"/>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155520"/>
            <a:ext cx="8228520" cy="1252800"/>
          </a:xfrm>
          <a:prstGeom prst="rect">
            <a:avLst/>
          </a:prstGeom>
        </p:spPr>
        <p:txBody>
          <a:bodyPr anchor="ctr" bIns="0" lIns="0" rIns="0" tIns="0" wrap="none"/>
          <a:p>
            <a:pPr algn="ctr"/>
            <a:endParaRPr/>
          </a:p>
        </p:txBody>
      </p:sp>
      <p:sp>
        <p:nvSpPr>
          <p:cNvPr id="60" name="PlaceHolder 2"/>
          <p:cNvSpPr>
            <a:spLocks noGrp="1"/>
          </p:cNvSpPr>
          <p:nvPr>
            <p:ph type="body"/>
          </p:nvPr>
        </p:nvSpPr>
        <p:spPr>
          <a:xfrm>
            <a:off x="457200" y="1604520"/>
            <a:ext cx="3926160" cy="3976560"/>
          </a:xfrm>
          <a:prstGeom prst="rect">
            <a:avLst/>
          </a:prstGeom>
        </p:spPr>
        <p:txBody>
          <a:bodyPr bIns="0" lIns="0" rIns="0" tIns="0" wrap="none"/>
          <a:p>
            <a:endParaRPr/>
          </a:p>
        </p:txBody>
      </p:sp>
      <p:sp>
        <p:nvSpPr>
          <p:cNvPr id="61" name="PlaceHolder 3"/>
          <p:cNvSpPr>
            <a:spLocks noGrp="1"/>
          </p:cNvSpPr>
          <p:nvPr>
            <p:ph type="body"/>
          </p:nvPr>
        </p:nvSpPr>
        <p:spPr>
          <a:xfrm>
            <a:off x="4579920" y="1604520"/>
            <a:ext cx="3926160" cy="1896480"/>
          </a:xfrm>
          <a:prstGeom prst="rect">
            <a:avLst/>
          </a:prstGeom>
        </p:spPr>
        <p:txBody>
          <a:bodyPr bIns="0" lIns="0" rIns="0" tIns="0" wrap="none"/>
          <a:p>
            <a:endParaRPr/>
          </a:p>
        </p:txBody>
      </p:sp>
      <p:sp>
        <p:nvSpPr>
          <p:cNvPr id="62" name="PlaceHolder 4"/>
          <p:cNvSpPr>
            <a:spLocks noGrp="1"/>
          </p:cNvSpPr>
          <p:nvPr>
            <p:ph type="body"/>
          </p:nvPr>
        </p:nvSpPr>
        <p:spPr>
          <a:xfrm>
            <a:off x="4579920" y="3681360"/>
            <a:ext cx="3926160" cy="1896480"/>
          </a:xfrm>
          <a:prstGeom prst="rect">
            <a:avLst/>
          </a:prstGeom>
        </p:spPr>
        <p:txBody>
          <a:bodyPr bIns="0" lIns="0" rIns="0" tIns="0" wrap="none"/>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155520"/>
            <a:ext cx="8228520" cy="1252800"/>
          </a:xfrm>
          <a:prstGeom prst="rect">
            <a:avLst/>
          </a:prstGeom>
        </p:spPr>
        <p:txBody>
          <a:bodyPr anchor="ctr" bIns="0" lIns="0" rIns="0" tIns="0" wrap="none"/>
          <a:p>
            <a:pPr algn="ctr"/>
            <a:endParaRPr/>
          </a:p>
        </p:txBody>
      </p:sp>
      <p:sp>
        <p:nvSpPr>
          <p:cNvPr id="64" name="PlaceHolder 2"/>
          <p:cNvSpPr>
            <a:spLocks noGrp="1"/>
          </p:cNvSpPr>
          <p:nvPr>
            <p:ph type="body"/>
          </p:nvPr>
        </p:nvSpPr>
        <p:spPr>
          <a:xfrm>
            <a:off x="457200" y="1604520"/>
            <a:ext cx="3926160" cy="1896480"/>
          </a:xfrm>
          <a:prstGeom prst="rect">
            <a:avLst/>
          </a:prstGeom>
        </p:spPr>
        <p:txBody>
          <a:bodyPr bIns="0" lIns="0" rIns="0" tIns="0" wrap="none"/>
          <a:p>
            <a:endParaRPr/>
          </a:p>
        </p:txBody>
      </p:sp>
      <p:sp>
        <p:nvSpPr>
          <p:cNvPr id="65" name="PlaceHolder 3"/>
          <p:cNvSpPr>
            <a:spLocks noGrp="1"/>
          </p:cNvSpPr>
          <p:nvPr>
            <p:ph type="body"/>
          </p:nvPr>
        </p:nvSpPr>
        <p:spPr>
          <a:xfrm>
            <a:off x="4579920" y="1604520"/>
            <a:ext cx="3926160" cy="1896480"/>
          </a:xfrm>
          <a:prstGeom prst="rect">
            <a:avLst/>
          </a:prstGeom>
        </p:spPr>
        <p:txBody>
          <a:bodyPr bIns="0" lIns="0" rIns="0" tIns="0" wrap="none"/>
          <a:p>
            <a:endParaRPr/>
          </a:p>
        </p:txBody>
      </p:sp>
      <p:sp>
        <p:nvSpPr>
          <p:cNvPr id="66" name="PlaceHolder 4"/>
          <p:cNvSpPr>
            <a:spLocks noGrp="1"/>
          </p:cNvSpPr>
          <p:nvPr>
            <p:ph type="body"/>
          </p:nvPr>
        </p:nvSpPr>
        <p:spPr>
          <a:xfrm>
            <a:off x="457200" y="3681360"/>
            <a:ext cx="8045640" cy="1896480"/>
          </a:xfrm>
          <a:prstGeom prst="rect">
            <a:avLst/>
          </a:prstGeom>
        </p:spPr>
        <p:txBody>
          <a:bodyPr bIns="0" lIns="0" rIns="0" tIns="0" wrap="none"/>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155520"/>
            <a:ext cx="8228520" cy="1252800"/>
          </a:xfrm>
          <a:prstGeom prst="rect">
            <a:avLst/>
          </a:prstGeom>
        </p:spPr>
        <p:txBody>
          <a:bodyPr anchor="ctr" bIns="0" lIns="0" rIns="0" tIns="0" wrap="none"/>
          <a:p>
            <a:pPr algn="ctr"/>
            <a:endParaRPr/>
          </a:p>
        </p:txBody>
      </p:sp>
      <p:sp>
        <p:nvSpPr>
          <p:cNvPr id="68" name="PlaceHolder 2"/>
          <p:cNvSpPr>
            <a:spLocks noGrp="1"/>
          </p:cNvSpPr>
          <p:nvPr>
            <p:ph type="body"/>
          </p:nvPr>
        </p:nvSpPr>
        <p:spPr>
          <a:xfrm>
            <a:off x="457200" y="1604520"/>
            <a:ext cx="8046000" cy="1896480"/>
          </a:xfrm>
          <a:prstGeom prst="rect">
            <a:avLst/>
          </a:prstGeom>
        </p:spPr>
        <p:txBody>
          <a:bodyPr bIns="0" lIns="0" rIns="0" tIns="0" wrap="none"/>
          <a:p>
            <a:endParaRPr/>
          </a:p>
        </p:txBody>
      </p:sp>
      <p:sp>
        <p:nvSpPr>
          <p:cNvPr id="69" name="PlaceHolder 3"/>
          <p:cNvSpPr>
            <a:spLocks noGrp="1"/>
          </p:cNvSpPr>
          <p:nvPr>
            <p:ph type="body"/>
          </p:nvPr>
        </p:nvSpPr>
        <p:spPr>
          <a:xfrm>
            <a:off x="457200" y="3681360"/>
            <a:ext cx="8046000" cy="1896480"/>
          </a:xfrm>
          <a:prstGeom prst="rect">
            <a:avLst/>
          </a:prstGeom>
        </p:spPr>
        <p:txBody>
          <a:bodyPr bIns="0" lIns="0" rIns="0" tIns="0" wrap="none"/>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155520"/>
            <a:ext cx="8228520" cy="1252800"/>
          </a:xfrm>
          <a:prstGeom prst="rect">
            <a:avLst/>
          </a:prstGeom>
        </p:spPr>
        <p:txBody>
          <a:bodyPr anchor="ctr" bIns="0" lIns="0" rIns="0" tIns="0" wrap="none"/>
          <a:p>
            <a:pPr algn="ctr"/>
            <a:endParaRPr/>
          </a:p>
        </p:txBody>
      </p:sp>
      <p:sp>
        <p:nvSpPr>
          <p:cNvPr id="71" name="PlaceHolder 2"/>
          <p:cNvSpPr>
            <a:spLocks noGrp="1"/>
          </p:cNvSpPr>
          <p:nvPr>
            <p:ph type="body"/>
          </p:nvPr>
        </p:nvSpPr>
        <p:spPr>
          <a:xfrm>
            <a:off x="457200" y="1604520"/>
            <a:ext cx="3926160" cy="1896480"/>
          </a:xfrm>
          <a:prstGeom prst="rect">
            <a:avLst/>
          </a:prstGeom>
        </p:spPr>
        <p:txBody>
          <a:bodyPr bIns="0" lIns="0" rIns="0" tIns="0" wrap="none"/>
          <a:p>
            <a:endParaRPr/>
          </a:p>
        </p:txBody>
      </p:sp>
      <p:sp>
        <p:nvSpPr>
          <p:cNvPr id="72" name="PlaceHolder 3"/>
          <p:cNvSpPr>
            <a:spLocks noGrp="1"/>
          </p:cNvSpPr>
          <p:nvPr>
            <p:ph type="body"/>
          </p:nvPr>
        </p:nvSpPr>
        <p:spPr>
          <a:xfrm>
            <a:off x="4579920" y="1604520"/>
            <a:ext cx="3926160" cy="1896480"/>
          </a:xfrm>
          <a:prstGeom prst="rect">
            <a:avLst/>
          </a:prstGeom>
        </p:spPr>
        <p:txBody>
          <a:bodyPr bIns="0" lIns="0" rIns="0" tIns="0" wrap="none"/>
          <a:p>
            <a:endParaRPr/>
          </a:p>
        </p:txBody>
      </p:sp>
      <p:sp>
        <p:nvSpPr>
          <p:cNvPr id="73" name="PlaceHolder 4"/>
          <p:cNvSpPr>
            <a:spLocks noGrp="1"/>
          </p:cNvSpPr>
          <p:nvPr>
            <p:ph type="body"/>
          </p:nvPr>
        </p:nvSpPr>
        <p:spPr>
          <a:xfrm>
            <a:off x="4579920" y="3681360"/>
            <a:ext cx="3926160" cy="1896480"/>
          </a:xfrm>
          <a:prstGeom prst="rect">
            <a:avLst/>
          </a:prstGeom>
        </p:spPr>
        <p:txBody>
          <a:bodyPr bIns="0" lIns="0" rIns="0" tIns="0" wrap="none"/>
          <a:p>
            <a:endParaRPr/>
          </a:p>
        </p:txBody>
      </p:sp>
      <p:sp>
        <p:nvSpPr>
          <p:cNvPr id="74" name="PlaceHolder 5"/>
          <p:cNvSpPr>
            <a:spLocks noGrp="1"/>
          </p:cNvSpPr>
          <p:nvPr>
            <p:ph type="body"/>
          </p:nvPr>
        </p:nvSpPr>
        <p:spPr>
          <a:xfrm>
            <a:off x="457200" y="3681360"/>
            <a:ext cx="3926160" cy="1896480"/>
          </a:xfrm>
          <a:prstGeom prst="rect">
            <a:avLst/>
          </a:prstGeom>
        </p:spPr>
        <p:txBody>
          <a:bodyPr bIns="0" lIns="0" rIns="0" tIns="0" wrap="none"/>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155520"/>
            <a:ext cx="8228520" cy="1252800"/>
          </a:xfrm>
          <a:prstGeom prst="rect">
            <a:avLst/>
          </a:prstGeom>
        </p:spPr>
        <p:txBody>
          <a:bodyPr anchor="ctr" bIns="0" lIns="0" rIns="0" tIns="0" wrap="none"/>
          <a:p>
            <a:pPr algn="ctr"/>
            <a:endParaRPr/>
          </a:p>
        </p:txBody>
      </p:sp>
      <p:sp>
        <p:nvSpPr>
          <p:cNvPr id="76" name="PlaceHolder 2"/>
          <p:cNvSpPr>
            <a:spLocks noGrp="1"/>
          </p:cNvSpPr>
          <p:nvPr>
            <p:ph type="body"/>
          </p:nvPr>
        </p:nvSpPr>
        <p:spPr>
          <a:xfrm>
            <a:off x="457200" y="1604520"/>
            <a:ext cx="3926160" cy="1896480"/>
          </a:xfrm>
          <a:prstGeom prst="rect">
            <a:avLst/>
          </a:prstGeom>
        </p:spPr>
        <p:txBody>
          <a:bodyPr bIns="0" lIns="0" rIns="0" tIns="0" wrap="none"/>
          <a:p>
            <a:endParaRPr/>
          </a:p>
        </p:txBody>
      </p:sp>
      <p:sp>
        <p:nvSpPr>
          <p:cNvPr id="77" name="PlaceHolder 3"/>
          <p:cNvSpPr>
            <a:spLocks noGrp="1"/>
          </p:cNvSpPr>
          <p:nvPr>
            <p:ph type="body"/>
          </p:nvPr>
        </p:nvSpPr>
        <p:spPr>
          <a:xfrm>
            <a:off x="4579920" y="1604520"/>
            <a:ext cx="3926160" cy="1896480"/>
          </a:xfrm>
          <a:prstGeom prst="rect">
            <a:avLst/>
          </a:prstGeom>
        </p:spPr>
        <p:txBody>
          <a:bodyPr bIns="0" lIns="0" rIns="0" tIns="0" wrap="none"/>
          <a:p>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155520"/>
            <a:ext cx="8228520" cy="1252800"/>
          </a:xfrm>
          <a:prstGeom prst="rect">
            <a:avLst/>
          </a:prstGeom>
        </p:spPr>
        <p:txBody>
          <a:bodyPr anchor="ctr" bIns="0" lIns="0" rIns="0" tIns="0" wrap="none"/>
          <a:p>
            <a:pPr algn="ctr"/>
            <a:endParaRPr/>
          </a:p>
        </p:txBody>
      </p:sp>
      <p:sp>
        <p:nvSpPr>
          <p:cNvPr id="10" name="PlaceHolder 2"/>
          <p:cNvSpPr>
            <a:spLocks noGrp="1"/>
          </p:cNvSpPr>
          <p:nvPr>
            <p:ph type="body"/>
          </p:nvPr>
        </p:nvSpPr>
        <p:spPr>
          <a:xfrm>
            <a:off x="457200" y="1604520"/>
            <a:ext cx="8046000" cy="3976560"/>
          </a:xfrm>
          <a:prstGeom prst="rect">
            <a:avLst/>
          </a:prstGeom>
        </p:spPr>
        <p:txBody>
          <a:bodyPr bIns="0" lIns="0" rIns="0" tIns="0" wrap="none"/>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155520"/>
            <a:ext cx="8228520" cy="1252800"/>
          </a:xfrm>
          <a:prstGeom prst="rect">
            <a:avLst/>
          </a:prstGeom>
        </p:spPr>
        <p:txBody>
          <a:bodyPr anchor="ctr" bIns="0" lIns="0" rIns="0" tIns="0" wrap="none"/>
          <a:p>
            <a:pPr algn="ctr"/>
            <a:endParaRPr/>
          </a:p>
        </p:txBody>
      </p:sp>
      <p:sp>
        <p:nvSpPr>
          <p:cNvPr id="12" name="PlaceHolder 2"/>
          <p:cNvSpPr>
            <a:spLocks noGrp="1"/>
          </p:cNvSpPr>
          <p:nvPr>
            <p:ph type="body"/>
          </p:nvPr>
        </p:nvSpPr>
        <p:spPr>
          <a:xfrm>
            <a:off x="457200" y="1604520"/>
            <a:ext cx="3926160" cy="3976560"/>
          </a:xfrm>
          <a:prstGeom prst="rect">
            <a:avLst/>
          </a:prstGeom>
        </p:spPr>
        <p:txBody>
          <a:bodyPr bIns="0" lIns="0" rIns="0" tIns="0" wrap="none"/>
          <a:p>
            <a:endParaRPr/>
          </a:p>
        </p:txBody>
      </p:sp>
      <p:sp>
        <p:nvSpPr>
          <p:cNvPr id="13" name="PlaceHolder 3"/>
          <p:cNvSpPr>
            <a:spLocks noGrp="1"/>
          </p:cNvSpPr>
          <p:nvPr>
            <p:ph type="body"/>
          </p:nvPr>
        </p:nvSpPr>
        <p:spPr>
          <a:xfrm>
            <a:off x="4579920" y="1604520"/>
            <a:ext cx="3926160" cy="3976560"/>
          </a:xfrm>
          <a:prstGeom prst="rect">
            <a:avLst/>
          </a:prstGeom>
        </p:spPr>
        <p:txBody>
          <a:bodyPr bIns="0" lIns="0" rIns="0" tIns="0" wrap="none"/>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155520"/>
            <a:ext cx="8228520" cy="1252800"/>
          </a:xfrm>
          <a:prstGeom prst="rect">
            <a:avLst/>
          </a:prstGeom>
        </p:spPr>
        <p:txBody>
          <a:bodyPr anchor="ctr" bIns="0" lIns="0" rIns="0" tIns="0" wrap="none"/>
          <a:p>
            <a:pPr algn="ctr"/>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457200" y="155520"/>
            <a:ext cx="8228520" cy="5425560"/>
          </a:xfrm>
          <a:prstGeom prst="rect">
            <a:avLst/>
          </a:prstGeom>
        </p:spPr>
        <p:txBody>
          <a:bodyPr anchor="ctr" bIns="0" lIns="0" rIns="0" tIns="0" wrap="none"/>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155520"/>
            <a:ext cx="8228520" cy="1252800"/>
          </a:xfrm>
          <a:prstGeom prst="rect">
            <a:avLst/>
          </a:prstGeom>
        </p:spPr>
        <p:txBody>
          <a:bodyPr anchor="ctr" bIns="0" lIns="0" rIns="0" tIns="0" wrap="none"/>
          <a:p>
            <a:pPr algn="ctr"/>
            <a:endParaRPr/>
          </a:p>
        </p:txBody>
      </p:sp>
      <p:sp>
        <p:nvSpPr>
          <p:cNvPr id="17" name="PlaceHolder 2"/>
          <p:cNvSpPr>
            <a:spLocks noGrp="1"/>
          </p:cNvSpPr>
          <p:nvPr>
            <p:ph type="body"/>
          </p:nvPr>
        </p:nvSpPr>
        <p:spPr>
          <a:xfrm>
            <a:off x="457200" y="1604520"/>
            <a:ext cx="3926160" cy="1896480"/>
          </a:xfrm>
          <a:prstGeom prst="rect">
            <a:avLst/>
          </a:prstGeom>
        </p:spPr>
        <p:txBody>
          <a:bodyPr bIns="0" lIns="0" rIns="0" tIns="0" wrap="none"/>
          <a:p>
            <a:endParaRPr/>
          </a:p>
        </p:txBody>
      </p:sp>
      <p:sp>
        <p:nvSpPr>
          <p:cNvPr id="18" name="PlaceHolder 3"/>
          <p:cNvSpPr>
            <a:spLocks noGrp="1"/>
          </p:cNvSpPr>
          <p:nvPr>
            <p:ph type="body"/>
          </p:nvPr>
        </p:nvSpPr>
        <p:spPr>
          <a:xfrm>
            <a:off x="457200" y="3681360"/>
            <a:ext cx="3926160" cy="1896480"/>
          </a:xfrm>
          <a:prstGeom prst="rect">
            <a:avLst/>
          </a:prstGeom>
        </p:spPr>
        <p:txBody>
          <a:bodyPr bIns="0" lIns="0" rIns="0" tIns="0" wrap="none"/>
          <a:p>
            <a:endParaRPr/>
          </a:p>
        </p:txBody>
      </p:sp>
      <p:sp>
        <p:nvSpPr>
          <p:cNvPr id="19" name="PlaceHolder 4"/>
          <p:cNvSpPr>
            <a:spLocks noGrp="1"/>
          </p:cNvSpPr>
          <p:nvPr>
            <p:ph type="body"/>
          </p:nvPr>
        </p:nvSpPr>
        <p:spPr>
          <a:xfrm>
            <a:off x="4579920" y="1604520"/>
            <a:ext cx="3926160" cy="3976560"/>
          </a:xfrm>
          <a:prstGeom prst="rect">
            <a:avLst/>
          </a:prstGeom>
        </p:spPr>
        <p:txBody>
          <a:bodyPr bIns="0" lIns="0" rIns="0" tIns="0" wrap="none"/>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155520"/>
            <a:ext cx="8228520" cy="1252800"/>
          </a:xfrm>
          <a:prstGeom prst="rect">
            <a:avLst/>
          </a:prstGeom>
        </p:spPr>
        <p:txBody>
          <a:bodyPr anchor="ctr" bIns="0" lIns="0" rIns="0" tIns="0" wrap="none"/>
          <a:p>
            <a:pPr algn="ctr"/>
            <a:endParaRPr/>
          </a:p>
        </p:txBody>
      </p:sp>
      <p:sp>
        <p:nvSpPr>
          <p:cNvPr id="21" name="PlaceHolder 2"/>
          <p:cNvSpPr>
            <a:spLocks noGrp="1"/>
          </p:cNvSpPr>
          <p:nvPr>
            <p:ph type="body"/>
          </p:nvPr>
        </p:nvSpPr>
        <p:spPr>
          <a:xfrm>
            <a:off x="457200" y="1604520"/>
            <a:ext cx="3926160" cy="3976560"/>
          </a:xfrm>
          <a:prstGeom prst="rect">
            <a:avLst/>
          </a:prstGeom>
        </p:spPr>
        <p:txBody>
          <a:bodyPr bIns="0" lIns="0" rIns="0" tIns="0" wrap="none"/>
          <a:p>
            <a:endParaRPr/>
          </a:p>
        </p:txBody>
      </p:sp>
      <p:sp>
        <p:nvSpPr>
          <p:cNvPr id="22" name="PlaceHolder 3"/>
          <p:cNvSpPr>
            <a:spLocks noGrp="1"/>
          </p:cNvSpPr>
          <p:nvPr>
            <p:ph type="body"/>
          </p:nvPr>
        </p:nvSpPr>
        <p:spPr>
          <a:xfrm>
            <a:off x="4579920" y="1604520"/>
            <a:ext cx="3926160" cy="1896480"/>
          </a:xfrm>
          <a:prstGeom prst="rect">
            <a:avLst/>
          </a:prstGeom>
        </p:spPr>
        <p:txBody>
          <a:bodyPr bIns="0" lIns="0" rIns="0" tIns="0" wrap="none"/>
          <a:p>
            <a:endParaRPr/>
          </a:p>
        </p:txBody>
      </p:sp>
      <p:sp>
        <p:nvSpPr>
          <p:cNvPr id="23" name="PlaceHolder 4"/>
          <p:cNvSpPr>
            <a:spLocks noGrp="1"/>
          </p:cNvSpPr>
          <p:nvPr>
            <p:ph type="body"/>
          </p:nvPr>
        </p:nvSpPr>
        <p:spPr>
          <a:xfrm>
            <a:off x="4579920" y="3681360"/>
            <a:ext cx="3926160" cy="1896480"/>
          </a:xfrm>
          <a:prstGeom prst="rect">
            <a:avLst/>
          </a:prstGeom>
        </p:spPr>
        <p:txBody>
          <a:bodyPr bIns="0" lIns="0" rIns="0" tIns="0" wrap="none"/>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155520"/>
            <a:ext cx="8228520" cy="1252800"/>
          </a:xfrm>
          <a:prstGeom prst="rect">
            <a:avLst/>
          </a:prstGeom>
        </p:spPr>
        <p:txBody>
          <a:bodyPr anchor="ctr" bIns="0" lIns="0" rIns="0" tIns="0" wrap="none"/>
          <a:p>
            <a:pPr algn="ctr"/>
            <a:endParaRPr/>
          </a:p>
        </p:txBody>
      </p:sp>
      <p:sp>
        <p:nvSpPr>
          <p:cNvPr id="25" name="PlaceHolder 2"/>
          <p:cNvSpPr>
            <a:spLocks noGrp="1"/>
          </p:cNvSpPr>
          <p:nvPr>
            <p:ph type="body"/>
          </p:nvPr>
        </p:nvSpPr>
        <p:spPr>
          <a:xfrm>
            <a:off x="457200" y="1604520"/>
            <a:ext cx="3926160" cy="1896480"/>
          </a:xfrm>
          <a:prstGeom prst="rect">
            <a:avLst/>
          </a:prstGeom>
        </p:spPr>
        <p:txBody>
          <a:bodyPr bIns="0" lIns="0" rIns="0" tIns="0" wrap="none"/>
          <a:p>
            <a:endParaRPr/>
          </a:p>
        </p:txBody>
      </p:sp>
      <p:sp>
        <p:nvSpPr>
          <p:cNvPr id="26" name="PlaceHolder 3"/>
          <p:cNvSpPr>
            <a:spLocks noGrp="1"/>
          </p:cNvSpPr>
          <p:nvPr>
            <p:ph type="body"/>
          </p:nvPr>
        </p:nvSpPr>
        <p:spPr>
          <a:xfrm>
            <a:off x="4579920" y="1604520"/>
            <a:ext cx="3926160" cy="1896480"/>
          </a:xfrm>
          <a:prstGeom prst="rect">
            <a:avLst/>
          </a:prstGeom>
        </p:spPr>
        <p:txBody>
          <a:bodyPr bIns="0" lIns="0" rIns="0" tIns="0" wrap="none"/>
          <a:p>
            <a:endParaRPr/>
          </a:p>
        </p:txBody>
      </p:sp>
      <p:sp>
        <p:nvSpPr>
          <p:cNvPr id="27" name="PlaceHolder 4"/>
          <p:cNvSpPr>
            <a:spLocks noGrp="1"/>
          </p:cNvSpPr>
          <p:nvPr>
            <p:ph type="body"/>
          </p:nvPr>
        </p:nvSpPr>
        <p:spPr>
          <a:xfrm>
            <a:off x="457200" y="3681360"/>
            <a:ext cx="8045640" cy="1896480"/>
          </a:xfrm>
          <a:prstGeom prst="rect">
            <a:avLst/>
          </a:prstGeom>
        </p:spPr>
        <p:txBody>
          <a:bodyPr bIns="0" lIns="0" rIns="0" tIns="0" wrap="none"/>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blipFill>
          <a:blip r:embed="rId2"/>
          <a:tile/>
        </a:blipFill>
      </p:bgPr>
    </p:bg>
    <p:spTree>
      <p:nvGrpSpPr>
        <p:cNvPr id="1" name=""/>
        <p:cNvGrpSpPr/>
        <p:nvPr/>
      </p:nvGrpSpPr>
      <p:grpSpPr>
        <a:xfrm>
          <a:off x="0" y="0"/>
          <a:ext cx="0" cy="0"/>
          <a:chOff x="0" y="0"/>
          <a:chExt cx="0" cy="0"/>
        </a:xfrm>
      </p:grpSpPr>
      <p:sp>
        <p:nvSpPr>
          <p:cNvPr id="0" name="CustomShape 1"/>
          <p:cNvSpPr/>
          <p:nvPr/>
        </p:nvSpPr>
        <p:spPr>
          <a:xfrm>
            <a:off x="0" y="1436760"/>
            <a:ext cx="9142920" cy="43200"/>
          </a:xfrm>
          <a:prstGeom prst="rect">
            <a:avLst/>
          </a:prstGeom>
          <a:solidFill>
            <a:srgbClr val="ffffff"/>
          </a:solidFill>
        </p:spPr>
      </p:sp>
      <p:sp>
        <p:nvSpPr>
          <p:cNvPr id="1" name="CustomShape 2"/>
          <p:cNvSpPr/>
          <p:nvPr/>
        </p:nvSpPr>
        <p:spPr>
          <a:xfrm>
            <a:off x="0" y="0"/>
            <a:ext cx="9142920" cy="1432440"/>
          </a:xfrm>
          <a:prstGeom prst="rect">
            <a:avLst/>
          </a:prstGeom>
          <a:solidFill>
            <a:srgbClr val="000000"/>
          </a:solidFill>
        </p:spPr>
      </p:sp>
      <p:sp>
        <p:nvSpPr>
          <p:cNvPr id="2" name="CustomShape 3"/>
          <p:cNvSpPr/>
          <p:nvPr/>
        </p:nvSpPr>
        <p:spPr>
          <a:xfrm>
            <a:off x="0" y="0"/>
            <a:ext cx="9143640" cy="6949080"/>
          </a:xfrm>
          <a:prstGeom prst="rect">
            <a:avLst/>
          </a:prstGeom>
          <a:solidFill>
            <a:srgbClr val="000000"/>
          </a:solidFill>
        </p:spPr>
      </p:sp>
      <p:sp>
        <p:nvSpPr>
          <p:cNvPr id="3" name="CustomShape 4"/>
          <p:cNvSpPr/>
          <p:nvPr/>
        </p:nvSpPr>
        <p:spPr>
          <a:xfrm>
            <a:off x="8412480" y="6400800"/>
            <a:ext cx="713880" cy="564480"/>
          </a:xfrm>
          <a:prstGeom prst="rect">
            <a:avLst/>
          </a:prstGeom>
        </p:spPr>
        <p:txBody>
          <a:bodyPr bIns="45000" lIns="90000" rIns="90000" tIns="45000" wrap="none"/>
          <a:p>
            <a:pPr algn="r">
              <a:lnSpc>
                <a:spcPct val="100000"/>
              </a:lnSpc>
            </a:pPr>
            <a:fld id="{711161D1-4191-4181-9191-515101918151}" type="slidenum">
              <a:rPr b="1" lang="en-US" sz="2200">
                <a:solidFill>
                  <a:srgbClr val="ffffff"/>
                </a:solidFill>
              </a:rPr>
              <a:t>&lt;number&gt;</a:t>
            </a:fld>
            <a:endParaRPr/>
          </a:p>
        </p:txBody>
      </p:sp>
      <p:sp>
        <p:nvSpPr>
          <p:cNvPr id="4" name="CustomShape 5"/>
          <p:cNvSpPr/>
          <p:nvPr/>
        </p:nvSpPr>
        <p:spPr>
          <a:xfrm>
            <a:off x="91440" y="6509880"/>
            <a:ext cx="1157760" cy="256680"/>
          </a:xfrm>
          <a:prstGeom prst="rect">
            <a:avLst/>
          </a:prstGeom>
        </p:spPr>
        <p:txBody>
          <a:bodyPr anchor="b" bIns="0" lIns="109800" rIns="45720" tIns="45000"/>
          <a:p>
            <a:pPr>
              <a:lnSpc>
                <a:spcPct val="100000"/>
              </a:lnSpc>
            </a:pPr>
            <a:r>
              <a:rPr b="1" lang="en-US" sz="1200">
                <a:solidFill>
                  <a:srgbClr val="ffffff"/>
                </a:solidFill>
                <a:latin typeface="Corbel"/>
              </a:rPr>
              <a:t>11/18/2013</a:t>
            </a:r>
            <a:endParaRPr/>
          </a:p>
        </p:txBody>
      </p:sp>
      <p:sp>
        <p:nvSpPr>
          <p:cNvPr id="5" name="PlaceHolder 6"/>
          <p:cNvSpPr>
            <a:spLocks noGrp="1"/>
          </p:cNvSpPr>
          <p:nvPr>
            <p:ph type="title"/>
          </p:nvPr>
        </p:nvSpPr>
        <p:spPr>
          <a:xfrm>
            <a:off x="457200" y="155520"/>
            <a:ext cx="8228520" cy="1252440"/>
          </a:xfrm>
          <a:prstGeom prst="rect">
            <a:avLst/>
          </a:prstGeom>
        </p:spPr>
        <p:txBody>
          <a:bodyPr anchor="ctr" bIns="0" lIns="0" rIns="0" tIns="0" wrap="none"/>
          <a:p>
            <a:pPr algn="ctr">
              <a:lnSpc>
                <a:spcPct val="100000"/>
              </a:lnSpc>
            </a:pPr>
            <a:r>
              <a:rPr lang="en-US"/>
              <a:t>Click to edit the title text format</a:t>
            </a:r>
            <a:endParaRPr/>
          </a:p>
        </p:txBody>
      </p:sp>
      <p:sp>
        <p:nvSpPr>
          <p:cNvPr id="6" name="PlaceHolder 7"/>
          <p:cNvSpPr>
            <a:spLocks noGrp="1"/>
          </p:cNvSpPr>
          <p:nvPr>
            <p:ph type="body"/>
          </p:nvPr>
        </p:nvSpPr>
        <p:spPr>
          <a:xfrm>
            <a:off x="457200" y="1604520"/>
            <a:ext cx="8046000" cy="3976560"/>
          </a:xfrm>
          <a:prstGeom prst="rect">
            <a:avLst/>
          </a:prstGeom>
        </p:spPr>
        <p:txBody>
          <a:bodyPr bIns="0" lIns="0" rIns="0" tIns="0" wrap="none"/>
          <a:p>
            <a:r>
              <a:rPr lang="en-US"/>
              <a:t>Click to edit the outline text format</a:t>
            </a:r>
            <a:endParaRPr/>
          </a:p>
          <a:p>
            <a:pPr lvl="1">
              <a:buSzPct val="75000"/>
              <a:buFont typeface="StarSymbol"/>
              <a:buChar char=""/>
            </a:pPr>
            <a:r>
              <a:rPr lang="en-US"/>
              <a:t>Second Outline Level</a:t>
            </a:r>
            <a:endParaRPr/>
          </a:p>
          <a:p>
            <a:pPr lvl="2">
              <a:buSzPct val="45000"/>
              <a:buFont typeface="StarSymbol"/>
              <a:buChar char=""/>
            </a:pPr>
            <a:r>
              <a:rPr lang="en-US"/>
              <a:t>Third Outline Level</a:t>
            </a:r>
            <a:endParaRPr/>
          </a:p>
          <a:p>
            <a:pPr lvl="3">
              <a:buSzPct val="75000"/>
              <a:buFont typeface="StarSymbol"/>
              <a:buChar char=""/>
            </a:pPr>
            <a:r>
              <a:rPr lang="en-US"/>
              <a:t>Fourth Outline Level</a:t>
            </a:r>
            <a:endParaRPr/>
          </a:p>
          <a:p>
            <a:pPr lvl="4">
              <a:buSzPct val="45000"/>
              <a:buFont typeface="StarSymbol"/>
              <a:buChar char=""/>
            </a:pPr>
            <a:r>
              <a:rPr lang="en-US"/>
              <a:t>Fifth Outline Level</a:t>
            </a:r>
            <a:endParaRPr/>
          </a:p>
          <a:p>
            <a:pPr lvl="5">
              <a:buSzPct val="45000"/>
              <a:buFont typeface="StarSymbol"/>
              <a:buChar char=""/>
            </a:pPr>
            <a:r>
              <a:rPr lang="en-US"/>
              <a:t>Sixth Outline Level</a:t>
            </a:r>
            <a:endParaRPr/>
          </a:p>
          <a:p>
            <a:pPr lvl="6">
              <a:buSzPct val="45000"/>
              <a:buFont typeface="StarSymbol"/>
              <a:buChar char=""/>
            </a:pPr>
            <a:r>
              <a:rPr lang="en-US"/>
              <a:t>Seventh Outline Level</a:t>
            </a:r>
            <a:endParaRPr/>
          </a:p>
        </p:txBody>
      </p:sp>
    </p:spTree>
  </p:cSld>
  <p:clrMap accent1="accent1" accent2="accent2" accent3="accent3" accent4="accent4" accent5="accent5" accent6="accent6" bg1="lt1" bg2="lt2" folHlink="folHlink" hlink="hlink" tx1="dk1" tx2="dk2"/>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blipFill>
          <a:blip r:embed="rId2"/>
          <a:tile/>
        </a:blipFill>
      </p:bgPr>
    </p:bg>
    <p:spTree>
      <p:nvGrpSpPr>
        <p:cNvPr id="1" name=""/>
        <p:cNvGrpSpPr/>
        <p:nvPr/>
      </p:nvGrpSpPr>
      <p:grpSpPr>
        <a:xfrm>
          <a:off x="0" y="0"/>
          <a:ext cx="0" cy="0"/>
          <a:chOff x="0" y="0"/>
          <a:chExt cx="0" cy="0"/>
        </a:xfrm>
      </p:grpSpPr>
      <p:sp>
        <p:nvSpPr>
          <p:cNvPr id="39" name="CustomShape 1"/>
          <p:cNvSpPr/>
          <p:nvPr/>
        </p:nvSpPr>
        <p:spPr>
          <a:xfrm>
            <a:off x="0" y="1436760"/>
            <a:ext cx="9142920" cy="43200"/>
          </a:xfrm>
          <a:prstGeom prst="rect">
            <a:avLst/>
          </a:prstGeom>
          <a:solidFill>
            <a:srgbClr val="ffffff"/>
          </a:solidFill>
        </p:spPr>
      </p:sp>
      <p:sp>
        <p:nvSpPr>
          <p:cNvPr id="40" name="CustomShape 2"/>
          <p:cNvSpPr/>
          <p:nvPr/>
        </p:nvSpPr>
        <p:spPr>
          <a:xfrm>
            <a:off x="0" y="0"/>
            <a:ext cx="9142920" cy="1432440"/>
          </a:xfrm>
          <a:prstGeom prst="rect">
            <a:avLst/>
          </a:prstGeom>
          <a:solidFill>
            <a:srgbClr val="000000"/>
          </a:solidFill>
        </p:spPr>
      </p:sp>
      <p:sp>
        <p:nvSpPr>
          <p:cNvPr id="41" name="CustomShape 3"/>
          <p:cNvSpPr/>
          <p:nvPr/>
        </p:nvSpPr>
        <p:spPr>
          <a:xfrm>
            <a:off x="0" y="0"/>
            <a:ext cx="9143640" cy="6949080"/>
          </a:xfrm>
          <a:prstGeom prst="rect">
            <a:avLst/>
          </a:prstGeom>
          <a:solidFill>
            <a:srgbClr val="000000"/>
          </a:solidFill>
        </p:spPr>
      </p:sp>
      <p:sp>
        <p:nvSpPr>
          <p:cNvPr id="42" name="CustomShape 4"/>
          <p:cNvSpPr/>
          <p:nvPr/>
        </p:nvSpPr>
        <p:spPr>
          <a:xfrm>
            <a:off x="8412480" y="6400800"/>
            <a:ext cx="713880" cy="564480"/>
          </a:xfrm>
          <a:prstGeom prst="rect">
            <a:avLst/>
          </a:prstGeom>
        </p:spPr>
        <p:txBody>
          <a:bodyPr bIns="45000" lIns="90000" rIns="90000" tIns="45000" wrap="none"/>
          <a:p>
            <a:pPr algn="r">
              <a:lnSpc>
                <a:spcPct val="100000"/>
              </a:lnSpc>
            </a:pPr>
            <a:fld id="{E1A1C131-4171-4111-B1A1-F1C1410101C1}" type="slidenum">
              <a:rPr b="1" lang="en-US" sz="2200">
                <a:solidFill>
                  <a:srgbClr val="ffffff"/>
                </a:solidFill>
              </a:rPr>
              <a:t>&lt;number&gt;</a:t>
            </a:fld>
            <a:endParaRPr/>
          </a:p>
        </p:txBody>
      </p:sp>
      <p:sp>
        <p:nvSpPr>
          <p:cNvPr id="43" name="CustomShape 5"/>
          <p:cNvSpPr/>
          <p:nvPr/>
        </p:nvSpPr>
        <p:spPr>
          <a:xfrm>
            <a:off x="30960" y="6492240"/>
            <a:ext cx="1157760" cy="256680"/>
          </a:xfrm>
          <a:prstGeom prst="rect">
            <a:avLst/>
          </a:prstGeom>
        </p:spPr>
        <p:txBody>
          <a:bodyPr anchor="b" bIns="0" lIns="109800" rIns="45720" tIns="45000"/>
          <a:p>
            <a:pPr>
              <a:lnSpc>
                <a:spcPct val="100000"/>
              </a:lnSpc>
            </a:pPr>
            <a:r>
              <a:rPr b="1" lang="en-US">
                <a:solidFill>
                  <a:srgbClr val="ffffff"/>
                </a:solidFill>
                <a:latin typeface="Corbel"/>
              </a:rPr>
              <a:t>11/18/2013</a:t>
            </a:r>
            <a:endParaRPr/>
          </a:p>
        </p:txBody>
      </p:sp>
      <p:sp>
        <p:nvSpPr>
          <p:cNvPr id="44" name="PlaceHolder 6"/>
          <p:cNvSpPr>
            <a:spLocks noGrp="1"/>
          </p:cNvSpPr>
          <p:nvPr>
            <p:ph type="title"/>
          </p:nvPr>
        </p:nvSpPr>
        <p:spPr>
          <a:xfrm>
            <a:off x="457200" y="273600"/>
            <a:ext cx="8229240" cy="1144800"/>
          </a:xfrm>
          <a:prstGeom prst="rect">
            <a:avLst/>
          </a:prstGeom>
        </p:spPr>
        <p:txBody>
          <a:bodyPr anchor="ctr" bIns="0" lIns="0" rIns="0" tIns="0" wrap="none"/>
          <a:p>
            <a:pPr algn="ctr"/>
            <a:r>
              <a:rPr lang="en-US"/>
              <a:t>Click to edit the title text format</a:t>
            </a:r>
            <a:endParaRPr/>
          </a:p>
        </p:txBody>
      </p:sp>
      <p:sp>
        <p:nvSpPr>
          <p:cNvPr id="45" name="PlaceHolder 7"/>
          <p:cNvSpPr>
            <a:spLocks noGrp="1"/>
          </p:cNvSpPr>
          <p:nvPr>
            <p:ph type="body"/>
          </p:nvPr>
        </p:nvSpPr>
        <p:spPr>
          <a:xfrm>
            <a:off x="457200" y="1604520"/>
            <a:ext cx="8046360" cy="3977280"/>
          </a:xfrm>
          <a:prstGeom prst="rect">
            <a:avLst/>
          </a:prstGeom>
        </p:spPr>
        <p:txBody>
          <a:bodyPr bIns="0" lIns="0" rIns="0" tIns="0" wrap="none"/>
          <a:p>
            <a:pPr>
              <a:buSzPct val="45000"/>
              <a:buFont typeface="StarSymbol"/>
              <a:buChar char=""/>
            </a:pPr>
            <a:r>
              <a:rPr lang="en-US"/>
              <a:t>Click to edit the outline text format</a:t>
            </a:r>
            <a:endParaRPr/>
          </a:p>
          <a:p>
            <a:pPr lvl="1">
              <a:buSzPct val="75000"/>
              <a:buFont typeface="StarSymbol"/>
              <a:buChar char=""/>
            </a:pPr>
            <a:r>
              <a:rPr lang="en-US"/>
              <a:t>Second Outline Level</a:t>
            </a:r>
            <a:endParaRPr/>
          </a:p>
          <a:p>
            <a:pPr lvl="2">
              <a:buSzPct val="45000"/>
              <a:buFont typeface="StarSymbol"/>
              <a:buChar char=""/>
            </a:pPr>
            <a:r>
              <a:rPr lang="en-US"/>
              <a:t>Third Outline Level</a:t>
            </a:r>
            <a:endParaRPr/>
          </a:p>
          <a:p>
            <a:pPr lvl="3">
              <a:buSzPct val="75000"/>
              <a:buFont typeface="StarSymbol"/>
              <a:buChar char=""/>
            </a:pPr>
            <a:r>
              <a:rPr lang="en-US"/>
              <a:t>Fourth Outline Level</a:t>
            </a:r>
            <a:endParaRPr/>
          </a:p>
          <a:p>
            <a:pPr lvl="4">
              <a:buSzPct val="45000"/>
              <a:buFont typeface="StarSymbol"/>
              <a:buChar char=""/>
            </a:pPr>
            <a:r>
              <a:rPr lang="en-US"/>
              <a:t>Fifth Outline Level</a:t>
            </a:r>
            <a:endParaRPr/>
          </a:p>
          <a:p>
            <a:pPr lvl="5">
              <a:buSzPct val="45000"/>
              <a:buFont typeface="StarSymbol"/>
              <a:buChar char=""/>
            </a:pPr>
            <a:r>
              <a:rPr lang="en-US"/>
              <a:t>Sixth Outline Level</a:t>
            </a:r>
            <a:endParaRPr/>
          </a:p>
          <a:p>
            <a:pPr lvl="6">
              <a:buSzPct val="45000"/>
              <a:buFont typeface="StarSymbol"/>
              <a:buChar char=""/>
            </a:pPr>
            <a:r>
              <a:rPr lang="en-US"/>
              <a:t>Seventh Outline Level</a:t>
            </a:r>
            <a:endParaRPr/>
          </a:p>
        </p:txBody>
      </p:sp>
    </p:spTree>
  </p:cSld>
  <p:clrMap accent1="accent1" accent2="accent2" accent3="accent3" accent4="accent4" accent5="accent5" accent6="accent6" bg1="lt1" bg2="lt2" folHlink="folHlink" hlink="hlink" tx1="dk1" tx2="dk2"/>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69.jpeg"/><Relationship Id="rId2"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70.jpeg"/><Relationship Id="rId2" Type="http://schemas.openxmlformats.org/officeDocument/2006/relationships/image" Target="../media/image71.jpeg"/><Relationship Id="rId3" Type="http://schemas.openxmlformats.org/officeDocument/2006/relationships/image" Target="../media/image72.jpeg"/><Relationship Id="rId4" Type="http://schemas.openxmlformats.org/officeDocument/2006/relationships/image" Target="../media/image73.jpeg"/><Relationship Id="rId5"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74.jpeg"/><Relationship Id="rId2" Type="http://schemas.openxmlformats.org/officeDocument/2006/relationships/image" Target="../media/image75.jpeg"/><Relationship Id="rId3" Type="http://schemas.openxmlformats.org/officeDocument/2006/relationships/image" Target="../media/image76.png"/><Relationship Id="rId4"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77.jpeg"/><Relationship Id="rId2" Type="http://schemas.openxmlformats.org/officeDocument/2006/relationships/image" Target="../media/image78.jpeg"/><Relationship Id="rId3" Type="http://schemas.openxmlformats.org/officeDocument/2006/relationships/image" Target="../media/image79.jpeg"/><Relationship Id="rId4" Type="http://schemas.openxmlformats.org/officeDocument/2006/relationships/image" Target="../media/image80.jpeg"/><Relationship Id="rId5"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81.jpeg"/><Relationship Id="rId2" Type="http://schemas.openxmlformats.org/officeDocument/2006/relationships/image" Target="../media/image82.jpeg"/><Relationship Id="rId3" Type="http://schemas.openxmlformats.org/officeDocument/2006/relationships/image" Target="../media/image83.jpeg"/><Relationship Id="rId4" Type="http://schemas.openxmlformats.org/officeDocument/2006/relationships/image" Target="../media/image84.png"/><Relationship Id="rId5" Type="http://schemas.openxmlformats.org/officeDocument/2006/relationships/image" Target="../media/image85.jpeg"/><Relationship Id="rId6" Type="http://schemas.openxmlformats.org/officeDocument/2006/relationships/image" Target="../media/image86.png"/><Relationship Id="rId7"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image" Target="../media/image88.png"/><Relationship Id="rId3" Type="http://schemas.openxmlformats.org/officeDocument/2006/relationships/image" Target="../media/image89.jpeg"/><Relationship Id="rId4" Type="http://schemas.openxmlformats.org/officeDocument/2006/relationships/image" Target="../media/image90.jpeg"/><Relationship Id="rId5" Type="http://schemas.openxmlformats.org/officeDocument/2006/relationships/image" Target="../media/image91.jpeg"/><Relationship Id="rId6" Type="http://schemas.openxmlformats.org/officeDocument/2006/relationships/image" Target="../media/image92.jpeg"/><Relationship Id="rId7"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93.jpeg"/><Relationship Id="rId2" Type="http://schemas.openxmlformats.org/officeDocument/2006/relationships/image" Target="../media/image94.jpeg"/><Relationship Id="rId3" Type="http://schemas.openxmlformats.org/officeDocument/2006/relationships/image" Target="../media/image95.jpeg"/><Relationship Id="rId4"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96.wmf"/><Relationship Id="rId2"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97.wmf"/><Relationship Id="rId2"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98.wmf"/><Relationship Id="rId2"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99.wmf"/><Relationship Id="rId2" Type="http://schemas.openxmlformats.org/officeDocument/2006/relationships/image" Target="../media/image100.wmf"/><Relationship Id="rId3"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101.wmf"/><Relationship Id="rId2"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102.wmf"/><Relationship Id="rId2"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image" Target="../media/image103.wmf"/><Relationship Id="rId2"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104.wmf"/><Relationship Id="rId2"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image" Target="../media/image105.wmf"/><Relationship Id="rId2"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106.wmf"/><Relationship Id="rId2"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jpeg"/><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jpeg"/><Relationship Id="rId7" Type="http://schemas.openxmlformats.org/officeDocument/2006/relationships/image" Target="../media/image10.jpeg"/><Relationship Id="rId8" Type="http://schemas.openxmlformats.org/officeDocument/2006/relationships/image" Target="../media/image11.jpeg"/><Relationship Id="rId9" Type="http://schemas.openxmlformats.org/officeDocument/2006/relationships/image" Target="../media/image12.jpeg"/><Relationship Id="rId10" Type="http://schemas.openxmlformats.org/officeDocument/2006/relationships/image" Target="../media/image13.jpeg"/><Relationship Id="rId11" Type="http://schemas.openxmlformats.org/officeDocument/2006/relationships/image" Target="../media/image14.jpeg"/><Relationship Id="rId12" Type="http://schemas.openxmlformats.org/officeDocument/2006/relationships/image" Target="../media/image15.jpeg"/><Relationship Id="rId13" Type="http://schemas.openxmlformats.org/officeDocument/2006/relationships/image" Target="../media/image16.jpeg"/><Relationship Id="rId14" Type="http://schemas.openxmlformats.org/officeDocument/2006/relationships/image" Target="../media/image17.jpeg"/><Relationship Id="rId15" Type="http://schemas.openxmlformats.org/officeDocument/2006/relationships/image" Target="../media/image18.jpeg"/><Relationship Id="rId16" Type="http://schemas.openxmlformats.org/officeDocument/2006/relationships/image" Target="../media/image19.jpeg"/><Relationship Id="rId17" Type="http://schemas.openxmlformats.org/officeDocument/2006/relationships/image" Target="../media/image20.jpeg"/><Relationship Id="rId18" Type="http://schemas.openxmlformats.org/officeDocument/2006/relationships/image" Target="../media/image21.jpeg"/><Relationship Id="rId19" Type="http://schemas.openxmlformats.org/officeDocument/2006/relationships/image" Target="../media/image22.jpeg"/><Relationship Id="rId20" Type="http://schemas.openxmlformats.org/officeDocument/2006/relationships/image" Target="../media/image23.jpeg"/><Relationship Id="rId21" Type="http://schemas.openxmlformats.org/officeDocument/2006/relationships/image" Target="../media/image24.jpeg"/><Relationship Id="rId22" Type="http://schemas.openxmlformats.org/officeDocument/2006/relationships/image" Target="../media/image25.jpeg"/><Relationship Id="rId23" Type="http://schemas.openxmlformats.org/officeDocument/2006/relationships/image" Target="../media/image26.jpeg"/><Relationship Id="rId24" Type="http://schemas.openxmlformats.org/officeDocument/2006/relationships/image" Target="../media/image27.jpeg"/><Relationship Id="rId25" Type="http://schemas.openxmlformats.org/officeDocument/2006/relationships/image" Target="../media/image28.jpeg"/><Relationship Id="rId26" Type="http://schemas.openxmlformats.org/officeDocument/2006/relationships/image" Target="../media/image29.jpeg"/><Relationship Id="rId27" Type="http://schemas.openxmlformats.org/officeDocument/2006/relationships/image" Target="../media/image30.jpeg"/><Relationship Id="rId28" Type="http://schemas.openxmlformats.org/officeDocument/2006/relationships/image" Target="../media/image31.jpeg"/><Relationship Id="rId29" Type="http://schemas.openxmlformats.org/officeDocument/2006/relationships/image" Target="../media/image32.jpeg"/><Relationship Id="rId30" Type="http://schemas.openxmlformats.org/officeDocument/2006/relationships/image" Target="../media/image33.jpeg"/><Relationship Id="rId31" Type="http://schemas.openxmlformats.org/officeDocument/2006/relationships/image" Target="../media/image34.jpeg"/><Relationship Id="rId32" Type="http://schemas.openxmlformats.org/officeDocument/2006/relationships/image" Target="../media/image35.jpeg"/><Relationship Id="rId33" Type="http://schemas.openxmlformats.org/officeDocument/2006/relationships/image" Target="../media/image36.jpeg"/><Relationship Id="rId34" Type="http://schemas.openxmlformats.org/officeDocument/2006/relationships/image" Target="../media/image37.jpeg"/><Relationship Id="rId35" Type="http://schemas.openxmlformats.org/officeDocument/2006/relationships/image" Target="../media/image38.jpeg"/><Relationship Id="rId36" Type="http://schemas.openxmlformats.org/officeDocument/2006/relationships/image" Target="../media/image39.jpeg"/><Relationship Id="rId37" Type="http://schemas.openxmlformats.org/officeDocument/2006/relationships/image" Target="../media/image40.jpeg"/><Relationship Id="rId38" Type="http://schemas.openxmlformats.org/officeDocument/2006/relationships/image" Target="../media/image41.jpeg"/><Relationship Id="rId39" Type="http://schemas.openxmlformats.org/officeDocument/2006/relationships/image" Target="../media/image42.jpeg"/><Relationship Id="rId40" Type="http://schemas.openxmlformats.org/officeDocument/2006/relationships/image" Target="../media/image43.jpeg"/><Relationship Id="rId41" Type="http://schemas.openxmlformats.org/officeDocument/2006/relationships/image" Target="../media/image44.jpeg"/><Relationship Id="rId42" Type="http://schemas.openxmlformats.org/officeDocument/2006/relationships/image" Target="../media/image45.jpeg"/><Relationship Id="rId43" Type="http://schemas.openxmlformats.org/officeDocument/2006/relationships/image" Target="../media/image46.jpeg"/><Relationship Id="rId44" Type="http://schemas.openxmlformats.org/officeDocument/2006/relationships/image" Target="../media/image47.jpeg"/><Relationship Id="rId45" Type="http://schemas.openxmlformats.org/officeDocument/2006/relationships/image" Target="../media/image48.jpeg"/><Relationship Id="rId46" Type="http://schemas.openxmlformats.org/officeDocument/2006/relationships/image" Target="../media/image49.jpeg"/><Relationship Id="rId47" Type="http://schemas.openxmlformats.org/officeDocument/2006/relationships/image" Target="../media/image50.jpeg"/><Relationship Id="rId48" Type="http://schemas.openxmlformats.org/officeDocument/2006/relationships/image" Target="../media/image51.jpeg"/><Relationship Id="rId49" Type="http://schemas.openxmlformats.org/officeDocument/2006/relationships/image" Target="../media/image52.jpeg"/><Relationship Id="rId50" Type="http://schemas.openxmlformats.org/officeDocument/2006/relationships/image" Target="../media/image53.jpeg"/><Relationship Id="rId51" Type="http://schemas.openxmlformats.org/officeDocument/2006/relationships/image" Target="../media/image54.jpeg"/><Relationship Id="rId52" Type="http://schemas.openxmlformats.org/officeDocument/2006/relationships/image" Target="../media/image55.jpeg"/><Relationship Id="rId53" Type="http://schemas.openxmlformats.org/officeDocument/2006/relationships/image" Target="../media/image56.jpeg"/><Relationship Id="rId54" Type="http://schemas.openxmlformats.org/officeDocument/2006/relationships/image" Target="../media/image57.jpeg"/><Relationship Id="rId55" Type="http://schemas.openxmlformats.org/officeDocument/2006/relationships/image" Target="../media/image58.jpeg"/><Relationship Id="rId56"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slideLayout" Target="../slideLayouts/slideLayout1.xml"/><Relationship Id="rId3"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108.jpeg"/><Relationship Id="rId2"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image" Target="../media/image109.jpeg"/><Relationship Id="rId2" Type="http://schemas.openxmlformats.org/officeDocument/2006/relationships/image" Target="../media/image110.jpeg"/><Relationship Id="rId3" Type="http://schemas.openxmlformats.org/officeDocument/2006/relationships/image" Target="../media/image111.jpeg"/><Relationship Id="rId4" Type="http://schemas.openxmlformats.org/officeDocument/2006/relationships/image" Target="../media/image112.jpeg"/><Relationship Id="rId5"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image" Target="../media/image113.png"/><Relationship Id="rId2" Type="http://schemas.openxmlformats.org/officeDocument/2006/relationships/slideLayout" Target="../slideLayouts/slideLayout1.xml"/>
</Relationships>
</file>

<file path=ppt/slides/_rels/slide38.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image" Target="../media/image115.png"/><Relationship Id="rId3" Type="http://schemas.openxmlformats.org/officeDocument/2006/relationships/slideLayout" Target="../slideLayouts/slideLayout1.xml"/><Relationship Id="rId4"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116.wmf"/><Relationship Id="rId2" Type="http://schemas.openxmlformats.org/officeDocument/2006/relationships/image" Target="../media/image117.wmf"/><Relationship Id="rId3" Type="http://schemas.openxmlformats.org/officeDocument/2006/relationships/image" Target="../media/image118.wmf"/><Relationship Id="rId4" Type="http://schemas.openxmlformats.org/officeDocument/2006/relationships/image" Target="../media/image119.png"/><Relationship Id="rId5" Type="http://schemas.openxmlformats.org/officeDocument/2006/relationships/image" Target="../media/image120.png"/><Relationship Id="rId6"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59.jpeg"/><Relationship Id="rId2" Type="http://schemas.openxmlformats.org/officeDocument/2006/relationships/slideLayout" Target="../slideLayouts/slideLayout1.xml"/><Relationship Id="rId3"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image" Target="../media/image122.png"/><Relationship Id="rId2" Type="http://schemas.openxmlformats.org/officeDocument/2006/relationships/image" Target="../media/image123.png"/><Relationship Id="rId3"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image" Target="../media/image124.wmf"/><Relationship Id="rId2" Type="http://schemas.openxmlformats.org/officeDocument/2006/relationships/slideLayout" Target="../slideLayouts/slideLayout1.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6.xml.rels><?xml version="1.0" encoding="UTF-8"?>
<Relationships xmlns="http://schemas.openxmlformats.org/package/2006/relationships"><Relationship Id="rId1" Type="http://schemas.openxmlformats.org/officeDocument/2006/relationships/image" Target="../media/image125.wmf"/><Relationship Id="rId2" Type="http://schemas.openxmlformats.org/officeDocument/2006/relationships/image" Target="../media/image126.wmf"/><Relationship Id="rId3" Type="http://schemas.openxmlformats.org/officeDocument/2006/relationships/slideLayout" Target="../slideLayouts/slideLayout1.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60.jpeg"/><Relationship Id="rId2" Type="http://schemas.openxmlformats.org/officeDocument/2006/relationships/slideLayout" Target="../slideLayouts/slideLayout1.xml"/><Relationship Id="rId3"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1.xml.rels><?xml version="1.0" encoding="UTF-8"?>
<Relationships xmlns="http://schemas.openxmlformats.org/package/2006/relationships"><Relationship Id="rId1" Type="http://schemas.openxmlformats.org/officeDocument/2006/relationships/image" Target="../media/image127.wmf"/><Relationship Id="rId2" Type="http://schemas.openxmlformats.org/officeDocument/2006/relationships/slideLayout" Target="../slideLayouts/slideLayout1.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61.jpeg"/><Relationship Id="rId2" Type="http://schemas.openxmlformats.org/officeDocument/2006/relationships/slideLayout" Target="../slideLayouts/slideLayout1.xml"/><Relationship Id="rId3"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2.xml.rels><?xml version="1.0" encoding="UTF-8"?>
<Relationships xmlns="http://schemas.openxmlformats.org/package/2006/relationships"><Relationship Id="rId1" Type="http://schemas.openxmlformats.org/officeDocument/2006/relationships/image" Target="../media/image128.wmf"/><Relationship Id="rId2" Type="http://schemas.openxmlformats.org/officeDocument/2006/relationships/slideLayout" Target="../slideLayouts/slideLayout1.xml"/>
</Relationships>
</file>

<file path=ppt/slides/_rels/slide63.xml.rels><?xml version="1.0" encoding="UTF-8"?>
<Relationships xmlns="http://schemas.openxmlformats.org/package/2006/relationships"><Relationship Id="rId1" Type="http://schemas.openxmlformats.org/officeDocument/2006/relationships/image" Target="../media/image129.wmf"/><Relationship Id="rId2" Type="http://schemas.openxmlformats.org/officeDocument/2006/relationships/image" Target="../media/image130.wmf"/><Relationship Id="rId3"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62.jpeg"/><Relationship Id="rId2" Type="http://schemas.openxmlformats.org/officeDocument/2006/relationships/slideLayout" Target="../slideLayouts/slideLayout1.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63.jpeg"/><Relationship Id="rId2" Type="http://schemas.openxmlformats.org/officeDocument/2006/relationships/image" Target="../media/image64.png"/><Relationship Id="rId3" Type="http://schemas.openxmlformats.org/officeDocument/2006/relationships/slideLayout" Target="../slideLayouts/slideLayout1.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65.jpeg"/><Relationship Id="rId2" Type="http://schemas.openxmlformats.org/officeDocument/2006/relationships/image" Target="../media/image66.png"/><Relationship Id="rId3" Type="http://schemas.openxmlformats.org/officeDocument/2006/relationships/image" Target="../media/image67.png"/><Relationship Id="rId4" Type="http://schemas.openxmlformats.org/officeDocument/2006/relationships/image" Target="../media/image68.jpeg"/><Relationship Id="rId5"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83" name="Picture 6"/>
          <p:cNvPicPr/>
          <p:nvPr/>
        </p:nvPicPr>
        <p:blipFill>
          <a:blip r:embed="rId1"/>
          <a:stretch>
            <a:fillRect/>
          </a:stretch>
        </p:blipFill>
        <p:spPr>
          <a:xfrm>
            <a:off x="-32760" y="-182160"/>
            <a:ext cx="9139680" cy="6856920"/>
          </a:xfrm>
          <a:prstGeom prst="rect">
            <a:avLst/>
          </a:prstGeom>
        </p:spPr>
      </p:pic>
      <p:sp>
        <p:nvSpPr>
          <p:cNvPr id="84" name="CustomShape 1"/>
          <p:cNvSpPr/>
          <p:nvPr/>
        </p:nvSpPr>
        <p:spPr>
          <a:xfrm>
            <a:off x="0" y="5979600"/>
            <a:ext cx="9106920" cy="899640"/>
          </a:xfrm>
          <a:prstGeom prst="rect">
            <a:avLst/>
          </a:prstGeom>
          <a:solidFill>
            <a:srgbClr val="000000"/>
          </a:solidFill>
        </p:spPr>
        <p:txBody>
          <a:bodyPr bIns="45000" lIns="90000" rIns="90000" tIns="45000"/>
          <a:p>
            <a:pPr algn="ctr">
              <a:lnSpc>
                <a:spcPct val="100000"/>
              </a:lnSpc>
            </a:pPr>
            <a:r>
              <a:rPr lang="en-US">
                <a:solidFill>
                  <a:srgbClr val="ffff00"/>
                </a:solidFill>
                <a:latin typeface="Corbel"/>
              </a:rPr>
              <a:t>4647 Alvarado Canyon Road, San Diego, CA  92120</a:t>
            </a:r>
            <a:endParaRPr/>
          </a:p>
          <a:p>
            <a:pPr algn="ctr">
              <a:lnSpc>
                <a:spcPct val="100000"/>
              </a:lnSpc>
            </a:pPr>
            <a:r>
              <a:rPr lang="en-US">
                <a:solidFill>
                  <a:srgbClr val="ffff00"/>
                </a:solidFill>
                <a:latin typeface="Corbel"/>
              </a:rPr>
              <a:t>(619) 283-2007</a:t>
            </a:r>
            <a:endParaRPr/>
          </a:p>
          <a:p>
            <a:pPr algn="ctr">
              <a:lnSpc>
                <a:spcPct val="100000"/>
              </a:lnSpc>
            </a:pPr>
            <a:r>
              <a:rPr lang="en-US">
                <a:solidFill>
                  <a:srgbClr val="ffff00"/>
                </a:solidFill>
                <a:latin typeface="Corbel"/>
              </a:rPr>
              <a:t>www.flamespraysandiego.com</a:t>
            </a:r>
            <a:endParaRPr/>
          </a:p>
        </p:txBody>
      </p:sp>
      <p:sp>
        <p:nvSpPr>
          <p:cNvPr id="85" name="CustomShape 2"/>
          <p:cNvSpPr/>
          <p:nvPr/>
        </p:nvSpPr>
        <p:spPr>
          <a:xfrm>
            <a:off x="304920" y="6378480"/>
            <a:ext cx="1751400" cy="348120"/>
          </a:xfrm>
          <a:prstGeom prst="rect">
            <a:avLst/>
          </a:prstGeom>
        </p:spPr>
      </p:sp>
      <p:sp>
        <p:nvSpPr>
          <p:cNvPr id="86" name="CustomShape 3"/>
          <p:cNvSpPr/>
          <p:nvPr/>
        </p:nvSpPr>
        <p:spPr>
          <a:xfrm>
            <a:off x="365760" y="2926080"/>
            <a:ext cx="8773920" cy="1613160"/>
          </a:xfrm>
          <a:prstGeom prst="rect">
            <a:avLst/>
          </a:prstGeom>
        </p:spPr>
        <p:txBody>
          <a:bodyPr bIns="45000" lIns="90000" rIns="90000" tIns="45000" wrap="none"/>
          <a:p>
            <a:pPr algn="ctr"/>
            <a:r>
              <a:rPr b="1" lang="en-US" sz="6600">
                <a:solidFill>
                  <a:srgbClr val="ffff00"/>
                </a:solidFill>
              </a:rPr>
              <a:t>NUCOR</a:t>
            </a:r>
            <a:r>
              <a:rPr lang="en-US" sz="3600">
                <a:solidFill>
                  <a:srgbClr val="ffff00"/>
                </a:solidFill>
              </a:rPr>
              <a:t>  </a:t>
            </a:r>
            <a:endParaRPr/>
          </a:p>
          <a:p>
            <a:pPr algn="ctr">
              <a:lnSpc>
                <a:spcPct val="100000"/>
              </a:lnSpc>
            </a:pPr>
            <a:r>
              <a:rPr b="1" lang="en-US" sz="3600">
                <a:solidFill>
                  <a:srgbClr val="ffff00"/>
                </a:solidFill>
                <a:latin typeface="Corbel"/>
              </a:rPr>
              <a:t>Discussion</a:t>
            </a:r>
            <a:r>
              <a:rPr lang="en-US" sz="3600">
                <a:solidFill>
                  <a:srgbClr val="ffff00"/>
                </a:solidFill>
                <a:latin typeface="Corbel"/>
              </a:rPr>
              <a:t> </a:t>
            </a:r>
            <a:r>
              <a:rPr b="1" lang="en-US" sz="3600">
                <a:solidFill>
                  <a:srgbClr val="ffff00"/>
                </a:solidFill>
                <a:latin typeface="Corbel"/>
              </a:rPr>
              <a:t>on</a:t>
            </a:r>
            <a:endParaRPr/>
          </a:p>
          <a:p>
            <a:pPr algn="ctr">
              <a:lnSpc>
                <a:spcPct val="100000"/>
              </a:lnSpc>
            </a:pPr>
            <a:r>
              <a:rPr lang="en-US" sz="3600">
                <a:solidFill>
                  <a:srgbClr val="ffff00"/>
                </a:solidFill>
                <a:latin typeface="Corbel"/>
              </a:rPr>
              <a:t>Thermal Barrier Coatings</a:t>
            </a:r>
            <a:endParaRPr/>
          </a:p>
        </p:txBody>
      </p:sp>
    </p:spTree>
  </p:cSld>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7" name="CustomShape 1"/>
          <p:cNvSpPr/>
          <p:nvPr/>
        </p:nvSpPr>
        <p:spPr>
          <a:xfrm>
            <a:off x="0" y="0"/>
            <a:ext cx="9142920" cy="1751400"/>
          </a:xfrm>
          <a:prstGeom prst="rect">
            <a:avLst/>
          </a:prstGeom>
        </p:spPr>
        <p:txBody>
          <a:bodyPr anchor="ctr" bIns="45000" lIns="90000" rIns="45720" tIns="45000"/>
          <a:p>
            <a:pPr algn="ctr">
              <a:lnSpc>
                <a:spcPct val="100000"/>
              </a:lnSpc>
            </a:pPr>
            <a:r>
              <a:rPr b="1" lang="en-US" sz="3600">
                <a:solidFill>
                  <a:srgbClr val="ffff00"/>
                </a:solidFill>
                <a:latin typeface="Corbal"/>
              </a:rPr>
              <a:t>Definitions &amp; Usage of Thermal Spraying</a:t>
            </a:r>
            <a:endParaRPr/>
          </a:p>
        </p:txBody>
      </p:sp>
      <p:sp>
        <p:nvSpPr>
          <p:cNvPr id="178" name="CustomShape 2"/>
          <p:cNvSpPr/>
          <p:nvPr/>
        </p:nvSpPr>
        <p:spPr>
          <a:xfrm>
            <a:off x="0" y="1905120"/>
            <a:ext cx="9142920" cy="4418640"/>
          </a:xfrm>
          <a:prstGeom prst="rect">
            <a:avLst/>
          </a:prstGeom>
        </p:spPr>
        <p:txBody>
          <a:bodyPr bIns="45000" lIns="54720" rIns="90000" tIns="91440"/>
          <a:p>
            <a:pPr>
              <a:lnSpc>
                <a:spcPct val="100000"/>
              </a:lnSpc>
            </a:pPr>
            <a:endParaRPr/>
          </a:p>
          <a:p>
            <a:pPr>
              <a:lnSpc>
                <a:spcPct val="100000"/>
              </a:lnSpc>
              <a:buSzPct val="25000"/>
              <a:buFont charset="2" typeface="Wingdings 2"/>
              <a:buChar char=""/>
            </a:pPr>
            <a:r>
              <a:rPr lang="en-US" sz="2400">
                <a:solidFill>
                  <a:srgbClr val="ffffff"/>
                </a:solidFill>
                <a:latin typeface="Corbal"/>
              </a:rPr>
              <a:t>Thermal Spraying is a surface characteristics modification characteristics.</a:t>
            </a:r>
            <a:endParaRPr/>
          </a:p>
          <a:p>
            <a:pPr>
              <a:lnSpc>
                <a:spcPct val="100000"/>
              </a:lnSpc>
            </a:pPr>
            <a:endParaRPr/>
          </a:p>
          <a:p>
            <a:pPr>
              <a:lnSpc>
                <a:spcPct val="100000"/>
              </a:lnSpc>
              <a:buSzPct val="25000"/>
              <a:buFont charset="2" typeface="Wingdings 2"/>
              <a:buChar char=""/>
            </a:pPr>
            <a:r>
              <a:rPr lang="en-US" sz="2400">
                <a:solidFill>
                  <a:srgbClr val="ffff00"/>
                </a:solidFill>
                <a:latin typeface="Corbal"/>
              </a:rPr>
              <a:t>Thermal Spraying is a process of depositing metals, alloys, ceramics &amp; cermets coatings on a properly prepared substrate so that they solidify and bond to it.</a:t>
            </a:r>
            <a:endParaRPr/>
          </a:p>
          <a:p>
            <a:pPr>
              <a:lnSpc>
                <a:spcPct val="100000"/>
              </a:lnSpc>
            </a:pPr>
            <a:endParaRPr/>
          </a:p>
          <a:p>
            <a:pPr>
              <a:lnSpc>
                <a:spcPct val="100000"/>
              </a:lnSpc>
              <a:buSzPct val="25000"/>
              <a:buFont charset="2" typeface="Wingdings 2"/>
              <a:buChar char=""/>
            </a:pPr>
            <a:r>
              <a:rPr lang="en-US" sz="2400">
                <a:solidFill>
                  <a:srgbClr val="ffffff"/>
                </a:solidFill>
                <a:latin typeface="Corbal"/>
              </a:rPr>
              <a:t>TBCs reduce heat transfer to the substrate.</a:t>
            </a:r>
            <a:endParaRPr/>
          </a:p>
          <a:p>
            <a:pPr>
              <a:lnSpc>
                <a:spcPct val="100000"/>
              </a:lnSpc>
            </a:pPr>
            <a:endParaRPr/>
          </a:p>
        </p:txBody>
      </p:sp>
    </p:spTree>
  </p:cSld>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79" name="Picture 2"/>
          <p:cNvPicPr/>
          <p:nvPr/>
        </p:nvPicPr>
        <p:blipFill>
          <a:blip r:embed="rId1"/>
          <a:stretch>
            <a:fillRect/>
          </a:stretch>
        </p:blipFill>
        <p:spPr>
          <a:xfrm>
            <a:off x="1571760" y="1368360"/>
            <a:ext cx="6044040" cy="5123520"/>
          </a:xfrm>
          <a:prstGeom prst="rect">
            <a:avLst/>
          </a:prstGeom>
        </p:spPr>
      </p:pic>
      <p:sp>
        <p:nvSpPr>
          <p:cNvPr id="180" name="CustomShape 1"/>
          <p:cNvSpPr/>
          <p:nvPr/>
        </p:nvSpPr>
        <p:spPr>
          <a:xfrm>
            <a:off x="457200" y="324720"/>
            <a:ext cx="8228520" cy="721440"/>
          </a:xfrm>
          <a:prstGeom prst="rect">
            <a:avLst/>
          </a:prstGeom>
        </p:spPr>
        <p:txBody>
          <a:bodyPr anchor="ctr" bIns="45000" lIns="90000" rIns="45720" tIns="45000"/>
          <a:p>
            <a:pPr algn="ctr">
              <a:lnSpc>
                <a:spcPct val="100000"/>
              </a:lnSpc>
            </a:pPr>
            <a:r>
              <a:rPr b="1" lang="en-US" sz="3600">
                <a:solidFill>
                  <a:srgbClr val="ffff00"/>
                </a:solidFill>
                <a:latin typeface="Corbel"/>
              </a:rPr>
              <a:t>FSI Repair Station Manual </a:t>
            </a:r>
            <a:r>
              <a:rPr b="1" lang="en-US" sz="2400">
                <a:solidFill>
                  <a:srgbClr val="ffff00"/>
                </a:solidFill>
                <a:latin typeface="Corbel"/>
              </a:rPr>
              <a:t>including QC Systems &amp; Training Program</a:t>
            </a:r>
            <a:endParaRPr/>
          </a:p>
        </p:txBody>
      </p:sp>
      <p:sp>
        <p:nvSpPr>
          <p:cNvPr id="181" name="CustomShape 2"/>
          <p:cNvSpPr/>
          <p:nvPr/>
        </p:nvSpPr>
        <p:spPr>
          <a:xfrm>
            <a:off x="8204040" y="6477120"/>
            <a:ext cx="732240" cy="273600"/>
          </a:xfrm>
          <a:prstGeom prst="rect">
            <a:avLst/>
          </a:prstGeom>
        </p:spPr>
      </p:sp>
    </p:spTree>
  </p:cSld>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2" name="CustomShape 1"/>
          <p:cNvSpPr/>
          <p:nvPr/>
        </p:nvSpPr>
        <p:spPr>
          <a:xfrm>
            <a:off x="457200" y="155520"/>
            <a:ext cx="8228520" cy="1251720"/>
          </a:xfrm>
          <a:prstGeom prst="rect">
            <a:avLst/>
          </a:prstGeom>
        </p:spPr>
        <p:txBody>
          <a:bodyPr anchor="ctr" bIns="45000" lIns="90000" rIns="45720" tIns="45000"/>
          <a:p>
            <a:pPr algn="ctr">
              <a:lnSpc>
                <a:spcPct val="100000"/>
              </a:lnSpc>
            </a:pPr>
            <a:r>
              <a:rPr b="1" lang="en-US" sz="3600">
                <a:solidFill>
                  <a:srgbClr val="ffff00"/>
                </a:solidFill>
                <a:latin typeface="Corbel"/>
              </a:rPr>
              <a:t>FSI Facilities</a:t>
            </a:r>
            <a:endParaRPr/>
          </a:p>
        </p:txBody>
      </p:sp>
      <p:sp>
        <p:nvSpPr>
          <p:cNvPr id="183" name="CustomShape 2"/>
          <p:cNvSpPr/>
          <p:nvPr/>
        </p:nvSpPr>
        <p:spPr>
          <a:xfrm>
            <a:off x="8204040" y="6477120"/>
            <a:ext cx="732240" cy="273600"/>
          </a:xfrm>
          <a:prstGeom prst="rect">
            <a:avLst/>
          </a:prstGeom>
        </p:spPr>
      </p:sp>
      <p:sp>
        <p:nvSpPr>
          <p:cNvPr id="184" name="CustomShape 3"/>
          <p:cNvSpPr/>
          <p:nvPr/>
        </p:nvSpPr>
        <p:spPr>
          <a:xfrm>
            <a:off x="822960" y="5943600"/>
            <a:ext cx="7680960" cy="731520"/>
          </a:xfrm>
          <a:prstGeom prst="rect">
            <a:avLst/>
          </a:prstGeom>
          <a:solidFill>
            <a:srgbClr val="000000"/>
          </a:solidFill>
        </p:spPr>
        <p:txBody>
          <a:bodyPr bIns="45000" lIns="90000" rIns="90000" tIns="45000"/>
          <a:p>
            <a:pPr algn="ctr">
              <a:lnSpc>
                <a:spcPct val="100000"/>
              </a:lnSpc>
            </a:pPr>
            <a:r>
              <a:rPr b="1" lang="en-US" sz="2000">
                <a:solidFill>
                  <a:srgbClr val="ffffff"/>
                </a:solidFill>
                <a:latin typeface="Corbel"/>
              </a:rPr>
              <a:t>20,000 ft dedicated to Flame-Spray applications</a:t>
            </a:r>
            <a:endParaRPr/>
          </a:p>
        </p:txBody>
      </p:sp>
      <p:pic>
        <p:nvPicPr>
          <p:cNvPr descr="" id="185" name="Picture 4"/>
          <p:cNvPicPr/>
          <p:nvPr/>
        </p:nvPicPr>
        <p:blipFill>
          <a:blip r:embed="rId1"/>
          <a:stretch>
            <a:fillRect/>
          </a:stretch>
        </p:blipFill>
        <p:spPr>
          <a:xfrm>
            <a:off x="822960" y="1177920"/>
            <a:ext cx="3926880" cy="2528280"/>
          </a:xfrm>
          <a:prstGeom prst="rect">
            <a:avLst/>
          </a:prstGeom>
        </p:spPr>
      </p:pic>
      <p:pic>
        <p:nvPicPr>
          <p:cNvPr descr="" id="186" name="Picture 5"/>
          <p:cNvPicPr/>
          <p:nvPr/>
        </p:nvPicPr>
        <p:blipFill>
          <a:blip r:embed="rId2"/>
          <a:stretch>
            <a:fillRect/>
          </a:stretch>
        </p:blipFill>
        <p:spPr>
          <a:xfrm>
            <a:off x="4576320" y="1177920"/>
            <a:ext cx="3926880" cy="2528280"/>
          </a:xfrm>
          <a:prstGeom prst="rect">
            <a:avLst/>
          </a:prstGeom>
        </p:spPr>
      </p:pic>
      <p:pic>
        <p:nvPicPr>
          <p:cNvPr descr="" id="187" name="Picture 6"/>
          <p:cNvPicPr/>
          <p:nvPr/>
        </p:nvPicPr>
        <p:blipFill>
          <a:blip r:embed="rId3"/>
          <a:stretch>
            <a:fillRect/>
          </a:stretch>
        </p:blipFill>
        <p:spPr>
          <a:xfrm>
            <a:off x="4576320" y="3706560"/>
            <a:ext cx="3927600" cy="2237040"/>
          </a:xfrm>
          <a:prstGeom prst="rect">
            <a:avLst/>
          </a:prstGeom>
        </p:spPr>
      </p:pic>
      <p:pic>
        <p:nvPicPr>
          <p:cNvPr descr="" id="188" name="Picture 7"/>
          <p:cNvPicPr/>
          <p:nvPr/>
        </p:nvPicPr>
        <p:blipFill>
          <a:blip r:embed="rId4"/>
          <a:stretch>
            <a:fillRect/>
          </a:stretch>
        </p:blipFill>
        <p:spPr>
          <a:xfrm>
            <a:off x="822960" y="3706560"/>
            <a:ext cx="3753000" cy="2237040"/>
          </a:xfrm>
          <a:prstGeom prst="rect">
            <a:avLst/>
          </a:prstGeom>
        </p:spPr>
      </p:pic>
      <p:sp>
        <p:nvSpPr>
          <p:cNvPr id="189" name="CustomShape 4"/>
          <p:cNvSpPr/>
          <p:nvPr/>
        </p:nvSpPr>
        <p:spPr>
          <a:xfrm>
            <a:off x="317160" y="6276960"/>
            <a:ext cx="1094760" cy="399960"/>
          </a:xfrm>
          <a:prstGeom prst="rect">
            <a:avLst/>
          </a:prstGeom>
        </p:spPr>
      </p:sp>
    </p:spTree>
  </p:cSld>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0" name="CustomShape 1"/>
          <p:cNvSpPr/>
          <p:nvPr/>
        </p:nvSpPr>
        <p:spPr>
          <a:xfrm>
            <a:off x="457200" y="155520"/>
            <a:ext cx="8228520" cy="941400"/>
          </a:xfrm>
          <a:prstGeom prst="rect">
            <a:avLst/>
          </a:prstGeom>
        </p:spPr>
        <p:txBody>
          <a:bodyPr anchor="ctr" bIns="45000" lIns="90000" rIns="45720" tIns="45000"/>
          <a:p>
            <a:pPr algn="ctr">
              <a:lnSpc>
                <a:spcPct val="100000"/>
              </a:lnSpc>
            </a:pPr>
            <a:r>
              <a:rPr b="1" lang="en-US" sz="3600">
                <a:solidFill>
                  <a:srgbClr val="ffff00"/>
                </a:solidFill>
                <a:latin typeface="Corbel"/>
              </a:rPr>
              <a:t>FSI Facilities</a:t>
            </a:r>
            <a:endParaRPr/>
          </a:p>
        </p:txBody>
      </p:sp>
      <p:sp>
        <p:nvSpPr>
          <p:cNvPr id="191" name="CustomShape 2"/>
          <p:cNvSpPr/>
          <p:nvPr/>
        </p:nvSpPr>
        <p:spPr>
          <a:xfrm>
            <a:off x="8204040" y="6477120"/>
            <a:ext cx="732240" cy="273600"/>
          </a:xfrm>
          <a:prstGeom prst="rect">
            <a:avLst/>
          </a:prstGeom>
        </p:spPr>
      </p:sp>
      <p:sp>
        <p:nvSpPr>
          <p:cNvPr id="192" name="CustomShape 3"/>
          <p:cNvSpPr/>
          <p:nvPr/>
        </p:nvSpPr>
        <p:spPr>
          <a:xfrm>
            <a:off x="457200" y="5869080"/>
            <a:ext cx="8321040" cy="455400"/>
          </a:xfrm>
          <a:prstGeom prst="rect">
            <a:avLst/>
          </a:prstGeom>
          <a:ln w="9360">
            <a:solidFill>
              <a:srgbClr val="000000"/>
            </a:solidFill>
            <a:miter/>
          </a:ln>
        </p:spPr>
        <p:txBody>
          <a:bodyPr bIns="45000" lIns="90000" rIns="90000" tIns="45000"/>
          <a:p>
            <a:pPr algn="ctr">
              <a:lnSpc>
                <a:spcPct val="100000"/>
              </a:lnSpc>
            </a:pPr>
            <a:r>
              <a:rPr b="1" lang="en-US" sz="2000">
                <a:solidFill>
                  <a:srgbClr val="ffffff"/>
                </a:solidFill>
                <a:latin typeface="Corbel"/>
              </a:rPr>
              <a:t>10 TS booths (largest 40-ft wide)</a:t>
            </a:r>
            <a:endParaRPr/>
          </a:p>
        </p:txBody>
      </p:sp>
      <p:pic>
        <p:nvPicPr>
          <p:cNvPr descr="" id="193" name="Picture 3"/>
          <p:cNvPicPr/>
          <p:nvPr/>
        </p:nvPicPr>
        <p:blipFill>
          <a:blip r:embed="rId1"/>
          <a:stretch>
            <a:fillRect/>
          </a:stretch>
        </p:blipFill>
        <p:spPr>
          <a:xfrm>
            <a:off x="3048120" y="1371600"/>
            <a:ext cx="5637600" cy="4228200"/>
          </a:xfrm>
          <a:prstGeom prst="rect">
            <a:avLst/>
          </a:prstGeom>
        </p:spPr>
      </p:pic>
      <p:pic>
        <p:nvPicPr>
          <p:cNvPr descr="" id="194" name="Picture 6"/>
          <p:cNvPicPr/>
          <p:nvPr/>
        </p:nvPicPr>
        <p:blipFill>
          <a:blip r:embed="rId2"/>
          <a:stretch>
            <a:fillRect/>
          </a:stretch>
        </p:blipFill>
        <p:spPr>
          <a:xfrm>
            <a:off x="457200" y="1371600"/>
            <a:ext cx="2970720" cy="2132640"/>
          </a:xfrm>
          <a:prstGeom prst="rect">
            <a:avLst/>
          </a:prstGeom>
        </p:spPr>
      </p:pic>
      <p:pic>
        <p:nvPicPr>
          <p:cNvPr descr="" id="195" name="Picture 4"/>
          <p:cNvPicPr/>
          <p:nvPr/>
        </p:nvPicPr>
        <p:blipFill>
          <a:blip r:embed="rId3"/>
          <a:stretch>
            <a:fillRect/>
          </a:stretch>
        </p:blipFill>
        <p:spPr>
          <a:xfrm>
            <a:off x="457200" y="3429000"/>
            <a:ext cx="2829600" cy="2178360"/>
          </a:xfrm>
          <a:prstGeom prst="rect">
            <a:avLst/>
          </a:prstGeom>
        </p:spPr>
      </p:pic>
      <p:sp>
        <p:nvSpPr>
          <p:cNvPr id="196" name="CustomShape 4"/>
          <p:cNvSpPr/>
          <p:nvPr/>
        </p:nvSpPr>
        <p:spPr>
          <a:xfrm>
            <a:off x="240840" y="6351480"/>
            <a:ext cx="1094760" cy="399960"/>
          </a:xfrm>
          <a:prstGeom prst="rect">
            <a:avLst/>
          </a:prstGeom>
        </p:spPr>
      </p:sp>
    </p:spTree>
  </p:cSld>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7" name="CustomShape 1"/>
          <p:cNvSpPr/>
          <p:nvPr/>
        </p:nvSpPr>
        <p:spPr>
          <a:xfrm>
            <a:off x="457200" y="155520"/>
            <a:ext cx="8228520" cy="941400"/>
          </a:xfrm>
          <a:prstGeom prst="rect">
            <a:avLst/>
          </a:prstGeom>
        </p:spPr>
        <p:txBody>
          <a:bodyPr anchor="ctr" bIns="45000" lIns="90000" rIns="45720" tIns="45000"/>
          <a:p>
            <a:pPr algn="ctr">
              <a:lnSpc>
                <a:spcPct val="100000"/>
              </a:lnSpc>
            </a:pPr>
            <a:r>
              <a:rPr b="1" lang="en-US" sz="3600">
                <a:solidFill>
                  <a:srgbClr val="ffff00"/>
                </a:solidFill>
                <a:latin typeface="Corbal"/>
              </a:rPr>
              <a:t>FSI Facilities</a:t>
            </a:r>
            <a:endParaRPr/>
          </a:p>
        </p:txBody>
      </p:sp>
      <p:pic>
        <p:nvPicPr>
          <p:cNvPr descr="" id="198" name="Picture 4"/>
          <p:cNvPicPr/>
          <p:nvPr/>
        </p:nvPicPr>
        <p:blipFill>
          <a:blip r:embed="rId1"/>
          <a:stretch>
            <a:fillRect/>
          </a:stretch>
        </p:blipFill>
        <p:spPr>
          <a:xfrm>
            <a:off x="867600" y="3659760"/>
            <a:ext cx="3840120" cy="2130120"/>
          </a:xfrm>
          <a:prstGeom prst="rect">
            <a:avLst/>
          </a:prstGeom>
        </p:spPr>
      </p:pic>
      <p:sp>
        <p:nvSpPr>
          <p:cNvPr id="199" name="CustomShape 2"/>
          <p:cNvSpPr/>
          <p:nvPr/>
        </p:nvSpPr>
        <p:spPr>
          <a:xfrm>
            <a:off x="457200" y="6035040"/>
            <a:ext cx="8229240" cy="456840"/>
          </a:xfrm>
          <a:prstGeom prst="rect">
            <a:avLst/>
          </a:prstGeom>
        </p:spPr>
        <p:txBody>
          <a:bodyPr bIns="45000" lIns="90000" rIns="90000" tIns="45000"/>
          <a:p>
            <a:pPr algn="ctr">
              <a:lnSpc>
                <a:spcPct val="100000"/>
              </a:lnSpc>
            </a:pPr>
            <a:r>
              <a:rPr b="1" lang="en-US" sz="2200">
                <a:solidFill>
                  <a:srgbClr val="ffffff"/>
                </a:solidFill>
                <a:latin typeface="Corbel"/>
              </a:rPr>
              <a:t>4 Robotic Cells</a:t>
            </a:r>
            <a:endParaRPr/>
          </a:p>
        </p:txBody>
      </p:sp>
      <p:pic>
        <p:nvPicPr>
          <p:cNvPr descr="" id="200" name="Picture 6"/>
          <p:cNvPicPr/>
          <p:nvPr/>
        </p:nvPicPr>
        <p:blipFill>
          <a:blip r:embed="rId2"/>
          <a:stretch>
            <a:fillRect/>
          </a:stretch>
        </p:blipFill>
        <p:spPr>
          <a:xfrm>
            <a:off x="867600" y="1184400"/>
            <a:ext cx="3840120" cy="2471400"/>
          </a:xfrm>
          <a:prstGeom prst="rect">
            <a:avLst/>
          </a:prstGeom>
        </p:spPr>
      </p:pic>
      <p:pic>
        <p:nvPicPr>
          <p:cNvPr descr="" id="201" name="Picture 7"/>
          <p:cNvPicPr/>
          <p:nvPr/>
        </p:nvPicPr>
        <p:blipFill>
          <a:blip r:embed="rId3"/>
          <a:stretch>
            <a:fillRect/>
          </a:stretch>
        </p:blipFill>
        <p:spPr>
          <a:xfrm>
            <a:off x="4708080" y="1184400"/>
            <a:ext cx="3503880" cy="2472840"/>
          </a:xfrm>
          <a:prstGeom prst="rect">
            <a:avLst/>
          </a:prstGeom>
        </p:spPr>
      </p:pic>
      <p:pic>
        <p:nvPicPr>
          <p:cNvPr descr="" id="202" name="Picture 8"/>
          <p:cNvPicPr/>
          <p:nvPr/>
        </p:nvPicPr>
        <p:blipFill>
          <a:blip r:embed="rId4"/>
          <a:stretch>
            <a:fillRect/>
          </a:stretch>
        </p:blipFill>
        <p:spPr>
          <a:xfrm>
            <a:off x="4708080" y="3659760"/>
            <a:ext cx="3506760" cy="2120760"/>
          </a:xfrm>
          <a:prstGeom prst="rect">
            <a:avLst/>
          </a:prstGeom>
        </p:spPr>
      </p:pic>
      <p:sp>
        <p:nvSpPr>
          <p:cNvPr id="203" name="CustomShape 3"/>
          <p:cNvSpPr/>
          <p:nvPr/>
        </p:nvSpPr>
        <p:spPr>
          <a:xfrm>
            <a:off x="8204040" y="6477120"/>
            <a:ext cx="732240" cy="273600"/>
          </a:xfrm>
          <a:prstGeom prst="rect">
            <a:avLst/>
          </a:prstGeom>
        </p:spPr>
      </p:sp>
      <p:sp>
        <p:nvSpPr>
          <p:cNvPr id="204" name="CustomShape 4"/>
          <p:cNvSpPr/>
          <p:nvPr/>
        </p:nvSpPr>
        <p:spPr>
          <a:xfrm>
            <a:off x="229680" y="6381720"/>
            <a:ext cx="1055160" cy="363960"/>
          </a:xfrm>
          <a:prstGeom prst="rect">
            <a:avLst/>
          </a:prstGeom>
        </p:spPr>
      </p:sp>
    </p:spTree>
  </p:cSld>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5" name="CustomShape 1"/>
          <p:cNvSpPr/>
          <p:nvPr/>
        </p:nvSpPr>
        <p:spPr>
          <a:xfrm>
            <a:off x="457200" y="155520"/>
            <a:ext cx="8228520" cy="1032840"/>
          </a:xfrm>
          <a:prstGeom prst="rect">
            <a:avLst/>
          </a:prstGeom>
        </p:spPr>
        <p:txBody>
          <a:bodyPr anchor="ctr" bIns="45000" lIns="90000" rIns="45720" tIns="45000"/>
          <a:p>
            <a:pPr algn="ctr">
              <a:lnSpc>
                <a:spcPct val="100000"/>
              </a:lnSpc>
            </a:pPr>
            <a:r>
              <a:rPr b="1" lang="en-US" sz="3600">
                <a:solidFill>
                  <a:srgbClr val="ffff00"/>
                </a:solidFill>
                <a:latin typeface="Corbel"/>
              </a:rPr>
              <a:t>FSI Facilities</a:t>
            </a:r>
            <a:endParaRPr/>
          </a:p>
        </p:txBody>
      </p:sp>
      <p:pic>
        <p:nvPicPr>
          <p:cNvPr descr="" id="206" name="Picture 2"/>
          <p:cNvPicPr/>
          <p:nvPr/>
        </p:nvPicPr>
        <p:blipFill>
          <a:blip r:embed="rId1"/>
          <a:stretch>
            <a:fillRect/>
          </a:stretch>
        </p:blipFill>
        <p:spPr>
          <a:xfrm>
            <a:off x="6477120" y="4335480"/>
            <a:ext cx="2235600" cy="2218320"/>
          </a:xfrm>
          <a:prstGeom prst="rect">
            <a:avLst/>
          </a:prstGeom>
        </p:spPr>
      </p:pic>
      <p:pic>
        <p:nvPicPr>
          <p:cNvPr descr="" id="207" name="Picture 3"/>
          <p:cNvPicPr/>
          <p:nvPr/>
        </p:nvPicPr>
        <p:blipFill>
          <a:blip r:embed="rId2"/>
          <a:stretch>
            <a:fillRect/>
          </a:stretch>
        </p:blipFill>
        <p:spPr>
          <a:xfrm>
            <a:off x="457200" y="1371600"/>
            <a:ext cx="3656520" cy="2426040"/>
          </a:xfrm>
          <a:prstGeom prst="rect">
            <a:avLst/>
          </a:prstGeom>
        </p:spPr>
      </p:pic>
      <p:pic>
        <p:nvPicPr>
          <p:cNvPr descr="" id="208" name="Picture 4"/>
          <p:cNvPicPr/>
          <p:nvPr/>
        </p:nvPicPr>
        <p:blipFill>
          <a:blip r:embed="rId3"/>
          <a:stretch>
            <a:fillRect/>
          </a:stretch>
        </p:blipFill>
        <p:spPr>
          <a:xfrm>
            <a:off x="457200" y="3733920"/>
            <a:ext cx="3199320" cy="2284920"/>
          </a:xfrm>
          <a:prstGeom prst="rect">
            <a:avLst/>
          </a:prstGeom>
        </p:spPr>
      </p:pic>
      <p:pic>
        <p:nvPicPr>
          <p:cNvPr descr="" id="209" name="Picture 5"/>
          <p:cNvPicPr/>
          <p:nvPr/>
        </p:nvPicPr>
        <p:blipFill>
          <a:blip r:embed="rId4"/>
          <a:stretch>
            <a:fillRect/>
          </a:stretch>
        </p:blipFill>
        <p:spPr>
          <a:xfrm>
            <a:off x="3352680" y="4448160"/>
            <a:ext cx="3121560" cy="2111760"/>
          </a:xfrm>
          <a:prstGeom prst="rect">
            <a:avLst/>
          </a:prstGeom>
        </p:spPr>
      </p:pic>
      <p:sp>
        <p:nvSpPr>
          <p:cNvPr id="210" name="CustomShape 2"/>
          <p:cNvSpPr/>
          <p:nvPr/>
        </p:nvSpPr>
        <p:spPr>
          <a:xfrm>
            <a:off x="669960" y="5345280"/>
            <a:ext cx="183240" cy="398880"/>
          </a:xfrm>
          <a:prstGeom prst="rect">
            <a:avLst/>
          </a:prstGeom>
        </p:spPr>
      </p:sp>
      <p:sp>
        <p:nvSpPr>
          <p:cNvPr id="211" name="CustomShape 3"/>
          <p:cNvSpPr/>
          <p:nvPr/>
        </p:nvSpPr>
        <p:spPr>
          <a:xfrm>
            <a:off x="91440" y="6019920"/>
            <a:ext cx="3200040" cy="516240"/>
          </a:xfrm>
          <a:prstGeom prst="rect">
            <a:avLst/>
          </a:prstGeom>
          <a:solidFill>
            <a:srgbClr val="000000"/>
          </a:solidFill>
        </p:spPr>
        <p:txBody>
          <a:bodyPr bIns="45000" lIns="90000" rIns="90000" tIns="45000"/>
          <a:p>
            <a:pPr algn="r">
              <a:lnSpc>
                <a:spcPct val="100000"/>
              </a:lnSpc>
            </a:pPr>
            <a:r>
              <a:rPr b="1" lang="en-US" sz="2200">
                <a:solidFill>
                  <a:srgbClr val="ffffff"/>
                </a:solidFill>
                <a:latin typeface="Corbal"/>
              </a:rPr>
              <a:t>9 Plasma Systems</a:t>
            </a:r>
            <a:endParaRPr/>
          </a:p>
        </p:txBody>
      </p:sp>
      <p:pic>
        <p:nvPicPr>
          <p:cNvPr descr="" id="212" name="Picture 9"/>
          <p:cNvPicPr/>
          <p:nvPr/>
        </p:nvPicPr>
        <p:blipFill>
          <a:blip r:embed="rId5"/>
          <a:stretch>
            <a:fillRect/>
          </a:stretch>
        </p:blipFill>
        <p:spPr>
          <a:xfrm>
            <a:off x="2286000" y="3124080"/>
            <a:ext cx="1980000" cy="1342080"/>
          </a:xfrm>
          <a:prstGeom prst="rect">
            <a:avLst/>
          </a:prstGeom>
        </p:spPr>
      </p:pic>
      <p:pic>
        <p:nvPicPr>
          <p:cNvPr descr="" id="213" name="Picture 10"/>
          <p:cNvPicPr/>
          <p:nvPr/>
        </p:nvPicPr>
        <p:blipFill>
          <a:blip r:embed="rId6"/>
          <a:stretch>
            <a:fillRect/>
          </a:stretch>
        </p:blipFill>
        <p:spPr>
          <a:xfrm>
            <a:off x="4114800" y="1371600"/>
            <a:ext cx="4596480" cy="3078720"/>
          </a:xfrm>
          <a:prstGeom prst="rect">
            <a:avLst/>
          </a:prstGeom>
        </p:spPr>
      </p:pic>
      <p:sp>
        <p:nvSpPr>
          <p:cNvPr id="214" name="CustomShape 4"/>
          <p:cNvSpPr/>
          <p:nvPr/>
        </p:nvSpPr>
        <p:spPr>
          <a:xfrm>
            <a:off x="8204040" y="6477120"/>
            <a:ext cx="732240" cy="273600"/>
          </a:xfrm>
          <a:prstGeom prst="rect">
            <a:avLst/>
          </a:prstGeom>
        </p:spPr>
      </p:sp>
      <p:sp>
        <p:nvSpPr>
          <p:cNvPr id="215" name="CustomShape 5"/>
          <p:cNvSpPr/>
          <p:nvPr/>
        </p:nvSpPr>
        <p:spPr>
          <a:xfrm>
            <a:off x="141840" y="6381720"/>
            <a:ext cx="1055160" cy="363960"/>
          </a:xfrm>
          <a:prstGeom prst="rect">
            <a:avLst/>
          </a:prstGeom>
        </p:spPr>
      </p:sp>
    </p:spTree>
  </p:cSld>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6" name="CustomShape 1"/>
          <p:cNvSpPr/>
          <p:nvPr/>
        </p:nvSpPr>
        <p:spPr>
          <a:xfrm>
            <a:off x="521280" y="0"/>
            <a:ext cx="8228520" cy="1141920"/>
          </a:xfrm>
          <a:prstGeom prst="rect">
            <a:avLst/>
          </a:prstGeom>
        </p:spPr>
        <p:txBody>
          <a:bodyPr anchor="ctr" bIns="45000" lIns="90000" rIns="45720" tIns="45000"/>
          <a:p>
            <a:pPr algn="ctr">
              <a:lnSpc>
                <a:spcPct val="100000"/>
              </a:lnSpc>
            </a:pPr>
            <a:r>
              <a:rPr b="1" lang="en-US" sz="3600">
                <a:solidFill>
                  <a:srgbClr val="ffff00"/>
                </a:solidFill>
                <a:latin typeface="Corbal"/>
              </a:rPr>
              <a:t>FSI Facilities</a:t>
            </a:r>
            <a:endParaRPr/>
          </a:p>
        </p:txBody>
      </p:sp>
      <p:sp>
        <p:nvSpPr>
          <p:cNvPr id="217" name="CustomShape 2"/>
          <p:cNvSpPr/>
          <p:nvPr/>
        </p:nvSpPr>
        <p:spPr>
          <a:xfrm>
            <a:off x="8204040" y="6367320"/>
            <a:ext cx="732240" cy="273600"/>
          </a:xfrm>
          <a:prstGeom prst="rect">
            <a:avLst/>
          </a:prstGeom>
        </p:spPr>
      </p:sp>
      <p:sp>
        <p:nvSpPr>
          <p:cNvPr id="218" name="CustomShape 3"/>
          <p:cNvSpPr/>
          <p:nvPr/>
        </p:nvSpPr>
        <p:spPr>
          <a:xfrm>
            <a:off x="380880" y="5943600"/>
            <a:ext cx="8305920" cy="457200"/>
          </a:xfrm>
          <a:prstGeom prst="rect">
            <a:avLst/>
          </a:prstGeom>
        </p:spPr>
        <p:txBody>
          <a:bodyPr bIns="45000" lIns="90000" rIns="90000" tIns="45000"/>
          <a:p>
            <a:pPr algn="ctr">
              <a:lnSpc>
                <a:spcPct val="100000"/>
              </a:lnSpc>
            </a:pPr>
            <a:r>
              <a:rPr b="1" lang="en-US" sz="2000">
                <a:solidFill>
                  <a:srgbClr val="ffffff"/>
                </a:solidFill>
                <a:latin typeface="Corbel"/>
              </a:rPr>
              <a:t>HVOF, 14 Arc Wire, 4 Combustion Powder</a:t>
            </a:r>
            <a:endParaRPr/>
          </a:p>
        </p:txBody>
      </p:sp>
      <p:pic>
        <p:nvPicPr>
          <p:cNvPr descr="" id="219" name="Picture 4"/>
          <p:cNvPicPr/>
          <p:nvPr/>
        </p:nvPicPr>
        <p:blipFill>
          <a:blip r:embed="rId1"/>
          <a:stretch>
            <a:fillRect/>
          </a:stretch>
        </p:blipFill>
        <p:spPr>
          <a:xfrm>
            <a:off x="457200" y="3928680"/>
            <a:ext cx="2905560" cy="1927800"/>
          </a:xfrm>
          <a:prstGeom prst="rect">
            <a:avLst/>
          </a:prstGeom>
        </p:spPr>
      </p:pic>
      <p:pic>
        <p:nvPicPr>
          <p:cNvPr descr="" id="220" name="Picture 5"/>
          <p:cNvPicPr/>
          <p:nvPr/>
        </p:nvPicPr>
        <p:blipFill>
          <a:blip r:embed="rId2"/>
          <a:stretch>
            <a:fillRect/>
          </a:stretch>
        </p:blipFill>
        <p:spPr>
          <a:xfrm>
            <a:off x="457200" y="1338120"/>
            <a:ext cx="4342320" cy="2589840"/>
          </a:xfrm>
          <a:prstGeom prst="rect">
            <a:avLst/>
          </a:prstGeom>
        </p:spPr>
      </p:pic>
      <p:pic>
        <p:nvPicPr>
          <p:cNvPr descr="" id="221" name="Picture 6"/>
          <p:cNvPicPr/>
          <p:nvPr/>
        </p:nvPicPr>
        <p:blipFill>
          <a:blip r:embed="rId3"/>
          <a:stretch>
            <a:fillRect/>
          </a:stretch>
        </p:blipFill>
        <p:spPr>
          <a:xfrm>
            <a:off x="4732200" y="3186000"/>
            <a:ext cx="3980520" cy="2661120"/>
          </a:xfrm>
          <a:prstGeom prst="rect">
            <a:avLst/>
          </a:prstGeom>
        </p:spPr>
      </p:pic>
      <p:pic>
        <p:nvPicPr>
          <p:cNvPr descr="" id="222" name="Picture 7"/>
          <p:cNvPicPr/>
          <p:nvPr/>
        </p:nvPicPr>
        <p:blipFill>
          <a:blip r:embed="rId4"/>
          <a:stretch>
            <a:fillRect/>
          </a:stretch>
        </p:blipFill>
        <p:spPr>
          <a:xfrm>
            <a:off x="5486400" y="1338120"/>
            <a:ext cx="3216960" cy="2162520"/>
          </a:xfrm>
          <a:prstGeom prst="rect">
            <a:avLst/>
          </a:prstGeom>
        </p:spPr>
      </p:pic>
      <p:pic>
        <p:nvPicPr>
          <p:cNvPr descr="" id="223" name="Picture 8"/>
          <p:cNvPicPr/>
          <p:nvPr/>
        </p:nvPicPr>
        <p:blipFill>
          <a:blip r:embed="rId5"/>
          <a:stretch>
            <a:fillRect/>
          </a:stretch>
        </p:blipFill>
        <p:spPr>
          <a:xfrm>
            <a:off x="3657600" y="1338120"/>
            <a:ext cx="2180160" cy="2138760"/>
          </a:xfrm>
          <a:prstGeom prst="rect">
            <a:avLst/>
          </a:prstGeom>
        </p:spPr>
      </p:pic>
      <p:pic>
        <p:nvPicPr>
          <p:cNvPr descr="" id="224" name="Picture 9"/>
          <p:cNvPicPr/>
          <p:nvPr/>
        </p:nvPicPr>
        <p:blipFill>
          <a:blip r:embed="rId6"/>
          <a:stretch>
            <a:fillRect/>
          </a:stretch>
        </p:blipFill>
        <p:spPr>
          <a:xfrm>
            <a:off x="3289320" y="3477240"/>
            <a:ext cx="1705320" cy="2374560"/>
          </a:xfrm>
          <a:prstGeom prst="rect">
            <a:avLst/>
          </a:prstGeom>
        </p:spPr>
      </p:pic>
      <p:sp>
        <p:nvSpPr>
          <p:cNvPr id="225" name="CustomShape 4"/>
          <p:cNvSpPr/>
          <p:nvPr/>
        </p:nvSpPr>
        <p:spPr>
          <a:xfrm>
            <a:off x="2139120" y="1514160"/>
            <a:ext cx="1641960" cy="394560"/>
          </a:xfrm>
          <a:prstGeom prst="rect">
            <a:avLst/>
          </a:prstGeom>
          <a:solidFill>
            <a:srgbClr val="000000"/>
          </a:solidFill>
        </p:spPr>
        <p:txBody>
          <a:bodyPr bIns="45000" lIns="90000" rIns="90000" tIns="45000" wrap="none"/>
          <a:p>
            <a:pPr>
              <a:lnSpc>
                <a:spcPct val="100000"/>
              </a:lnSpc>
            </a:pPr>
            <a:r>
              <a:rPr b="1" lang="en-US" sz="2000">
                <a:solidFill>
                  <a:srgbClr val="ffffff"/>
                </a:solidFill>
                <a:latin typeface="Times New Roman"/>
              </a:rPr>
              <a:t>Arc Spraying</a:t>
            </a:r>
            <a:endParaRPr/>
          </a:p>
        </p:txBody>
      </p:sp>
      <p:sp>
        <p:nvSpPr>
          <p:cNvPr id="226" name="CustomShape 5"/>
          <p:cNvSpPr/>
          <p:nvPr/>
        </p:nvSpPr>
        <p:spPr>
          <a:xfrm>
            <a:off x="6714000" y="5179680"/>
            <a:ext cx="1775880" cy="363960"/>
          </a:xfrm>
          <a:prstGeom prst="rect">
            <a:avLst/>
          </a:prstGeom>
          <a:solidFill>
            <a:srgbClr val="000000"/>
          </a:solidFill>
        </p:spPr>
        <p:txBody>
          <a:bodyPr bIns="45000" lIns="90000" rIns="90000" tIns="45000" wrap="none"/>
          <a:p>
            <a:pPr>
              <a:lnSpc>
                <a:spcPct val="100000"/>
              </a:lnSpc>
            </a:pPr>
            <a:r>
              <a:rPr b="1" lang="en-US">
                <a:solidFill>
                  <a:srgbClr val="ffffff"/>
                </a:solidFill>
                <a:latin typeface="Times New Roman"/>
              </a:rPr>
              <a:t>HVOF Spraying</a:t>
            </a:r>
            <a:endParaRPr/>
          </a:p>
        </p:txBody>
      </p:sp>
      <p:sp>
        <p:nvSpPr>
          <p:cNvPr id="227" name="CustomShape 6"/>
          <p:cNvSpPr/>
          <p:nvPr/>
        </p:nvSpPr>
        <p:spPr>
          <a:xfrm>
            <a:off x="229680" y="6271920"/>
            <a:ext cx="1055160" cy="363960"/>
          </a:xfrm>
          <a:prstGeom prst="rect">
            <a:avLst/>
          </a:prstGeom>
        </p:spPr>
      </p:sp>
    </p:spTree>
  </p:cSld>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8" name="CustomShape 1"/>
          <p:cNvSpPr/>
          <p:nvPr/>
        </p:nvSpPr>
        <p:spPr>
          <a:xfrm>
            <a:off x="457200" y="91440"/>
            <a:ext cx="8152200" cy="1005480"/>
          </a:xfrm>
          <a:prstGeom prst="rect">
            <a:avLst/>
          </a:prstGeom>
        </p:spPr>
        <p:txBody>
          <a:bodyPr anchor="ctr" bIns="45000" lIns="90000" rIns="45720" tIns="45000"/>
          <a:p>
            <a:pPr algn="ctr">
              <a:lnSpc>
                <a:spcPct val="100000"/>
              </a:lnSpc>
            </a:pPr>
            <a:r>
              <a:rPr b="1" lang="en-US" sz="3600">
                <a:solidFill>
                  <a:srgbClr val="ffff00"/>
                </a:solidFill>
                <a:latin typeface="Corbal"/>
              </a:rPr>
              <a:t>FSI Metallurgical Laboratory</a:t>
            </a:r>
            <a:endParaRPr/>
          </a:p>
        </p:txBody>
      </p:sp>
      <p:sp>
        <p:nvSpPr>
          <p:cNvPr id="229" name="CustomShape 2"/>
          <p:cNvSpPr/>
          <p:nvPr/>
        </p:nvSpPr>
        <p:spPr>
          <a:xfrm>
            <a:off x="457200" y="1005840"/>
            <a:ext cx="8412120" cy="5546160"/>
          </a:xfrm>
          <a:prstGeom prst="rect">
            <a:avLst/>
          </a:prstGeom>
        </p:spPr>
        <p:txBody>
          <a:bodyPr bIns="45000" lIns="54720" rIns="90000" tIns="91440"/>
          <a:p>
            <a:r>
              <a:rPr lang="en-US" sz="2400">
                <a:solidFill>
                  <a:srgbClr val="ffffff"/>
                </a:solidFill>
                <a:latin typeface="Corbal"/>
              </a:rPr>
              <a:t>Metallographic Sample </a:t>
            </a:r>
            <a:endParaRPr/>
          </a:p>
          <a:p>
            <a:r>
              <a:rPr lang="en-US" sz="2400">
                <a:solidFill>
                  <a:srgbClr val="ffffff"/>
                </a:solidFill>
                <a:latin typeface="Corbal"/>
              </a:rPr>
              <a:t>Preparation</a:t>
            </a:r>
            <a:endParaRPr/>
          </a:p>
          <a:p>
            <a:endParaRPr/>
          </a:p>
          <a:p>
            <a:r>
              <a:rPr lang="en-US" sz="2400">
                <a:solidFill>
                  <a:srgbClr val="ffffff"/>
                </a:solidFill>
                <a:latin typeface="Corbal"/>
              </a:rPr>
              <a:t>                                              </a:t>
            </a:r>
            <a:r>
              <a:rPr lang="en-US" sz="2400">
                <a:solidFill>
                  <a:srgbClr val="ffffff"/>
                </a:solidFill>
                <a:latin typeface="Corbal"/>
              </a:rPr>
              <a:t>Metallurgical</a:t>
            </a:r>
            <a:endParaRPr/>
          </a:p>
          <a:p>
            <a:pPr>
              <a:lnSpc>
                <a:spcPct val="100000"/>
              </a:lnSpc>
            </a:pPr>
            <a:r>
              <a:rPr lang="en-US" sz="2400">
                <a:solidFill>
                  <a:srgbClr val="ffffff"/>
                </a:solidFill>
                <a:latin typeface="Corbal"/>
              </a:rPr>
              <a:t>                                              </a:t>
            </a:r>
            <a:r>
              <a:rPr lang="en-US" sz="2400">
                <a:solidFill>
                  <a:srgbClr val="ffffff"/>
                </a:solidFill>
                <a:latin typeface="Corbal"/>
              </a:rPr>
              <a:t>Analysis</a:t>
            </a: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r>
              <a:rPr lang="en-US" sz="2400">
                <a:solidFill>
                  <a:srgbClr val="ffffff"/>
                </a:solidFill>
                <a:latin typeface="Corbal"/>
              </a:rPr>
              <a:t>Tensile Strength</a:t>
            </a:r>
            <a:endParaRPr/>
          </a:p>
          <a:p>
            <a:pPr>
              <a:lnSpc>
                <a:spcPct val="100000"/>
              </a:lnSpc>
            </a:pPr>
            <a:r>
              <a:rPr lang="en-US" sz="2400">
                <a:solidFill>
                  <a:srgbClr val="ffffff"/>
                </a:solidFill>
                <a:latin typeface="Corbal"/>
              </a:rPr>
              <a:t>Measurement</a:t>
            </a:r>
            <a:endParaRPr/>
          </a:p>
        </p:txBody>
      </p:sp>
      <p:pic>
        <p:nvPicPr>
          <p:cNvPr descr="" id="230" name="Picture 5"/>
          <p:cNvPicPr/>
          <p:nvPr/>
        </p:nvPicPr>
        <p:blipFill>
          <a:blip r:embed="rId1"/>
          <a:stretch>
            <a:fillRect/>
          </a:stretch>
        </p:blipFill>
        <p:spPr>
          <a:xfrm>
            <a:off x="5760720" y="2984040"/>
            <a:ext cx="2970720" cy="2227680"/>
          </a:xfrm>
          <a:prstGeom prst="rect">
            <a:avLst/>
          </a:prstGeom>
        </p:spPr>
      </p:pic>
      <p:pic>
        <p:nvPicPr>
          <p:cNvPr descr="" id="231" name="Picture 6"/>
          <p:cNvPicPr/>
          <p:nvPr/>
        </p:nvPicPr>
        <p:blipFill>
          <a:blip r:embed="rId2"/>
          <a:stretch>
            <a:fillRect/>
          </a:stretch>
        </p:blipFill>
        <p:spPr>
          <a:xfrm>
            <a:off x="3063960" y="4846320"/>
            <a:ext cx="2513520" cy="1884960"/>
          </a:xfrm>
          <a:prstGeom prst="rect">
            <a:avLst/>
          </a:prstGeom>
        </p:spPr>
      </p:pic>
      <p:pic>
        <p:nvPicPr>
          <p:cNvPr descr="" id="232" name="Picture 7"/>
          <p:cNvPicPr/>
          <p:nvPr/>
        </p:nvPicPr>
        <p:blipFill>
          <a:blip r:embed="rId3"/>
          <a:stretch>
            <a:fillRect/>
          </a:stretch>
        </p:blipFill>
        <p:spPr>
          <a:xfrm>
            <a:off x="2423880" y="1863720"/>
            <a:ext cx="2513520" cy="1884960"/>
          </a:xfrm>
          <a:prstGeom prst="rect">
            <a:avLst/>
          </a:prstGeom>
        </p:spPr>
      </p:pic>
      <p:sp>
        <p:nvSpPr>
          <p:cNvPr id="233" name="CustomShape 3"/>
          <p:cNvSpPr/>
          <p:nvPr/>
        </p:nvSpPr>
        <p:spPr>
          <a:xfrm>
            <a:off x="8153280" y="6172200"/>
            <a:ext cx="456120" cy="333000"/>
          </a:xfrm>
          <a:prstGeom prst="rect">
            <a:avLst/>
          </a:prstGeom>
        </p:spPr>
        <p:txBody>
          <a:bodyPr bIns="45000" lIns="90000" rIns="90000" tIns="45000"/>
          <a:p>
            <a:pPr>
              <a:lnSpc>
                <a:spcPct val="100000"/>
              </a:lnSpc>
            </a:pPr>
            <a:r>
              <a:rPr b="1" lang="en-US" sz="1600">
                <a:solidFill>
                  <a:srgbClr val="000000"/>
                </a:solidFill>
                <a:latin typeface="Corbel"/>
              </a:rPr>
              <a:t>14</a:t>
            </a:r>
            <a:endParaRPr/>
          </a:p>
        </p:txBody>
      </p:sp>
      <p:sp>
        <p:nvSpPr>
          <p:cNvPr id="234" name="CustomShape 4"/>
          <p:cNvSpPr/>
          <p:nvPr/>
        </p:nvSpPr>
        <p:spPr>
          <a:xfrm>
            <a:off x="229680" y="6369120"/>
            <a:ext cx="1055160" cy="363960"/>
          </a:xfrm>
          <a:prstGeom prst="rect">
            <a:avLst/>
          </a:prstGeom>
        </p:spPr>
      </p:sp>
    </p:spTree>
  </p:cSld>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5" name="CustomShape 1"/>
          <p:cNvSpPr/>
          <p:nvPr/>
        </p:nvSpPr>
        <p:spPr>
          <a:xfrm>
            <a:off x="0" y="0"/>
            <a:ext cx="9142920" cy="1446840"/>
          </a:xfrm>
          <a:prstGeom prst="rect">
            <a:avLst/>
          </a:prstGeom>
          <a:solidFill>
            <a:srgbClr val="000000"/>
          </a:solidFill>
        </p:spPr>
      </p:sp>
      <p:sp>
        <p:nvSpPr>
          <p:cNvPr id="236" name="CustomShape 2"/>
          <p:cNvSpPr/>
          <p:nvPr/>
        </p:nvSpPr>
        <p:spPr>
          <a:xfrm>
            <a:off x="0" y="274680"/>
            <a:ext cx="9142920" cy="867240"/>
          </a:xfrm>
          <a:prstGeom prst="rect">
            <a:avLst/>
          </a:prstGeom>
        </p:spPr>
        <p:txBody>
          <a:bodyPr anchor="ctr" bIns="45000" lIns="90000" rIns="45720" tIns="45000"/>
          <a:p>
            <a:pPr algn="ctr">
              <a:lnSpc>
                <a:spcPct val="100000"/>
              </a:lnSpc>
            </a:pPr>
            <a:r>
              <a:rPr b="1" lang="en-US" sz="3600">
                <a:solidFill>
                  <a:srgbClr val="ffff00"/>
                </a:solidFill>
                <a:latin typeface="Corbel"/>
              </a:rPr>
              <a:t>What FSI Can Do for NUCOR ?</a:t>
            </a:r>
            <a:endParaRPr/>
          </a:p>
        </p:txBody>
      </p:sp>
      <p:sp>
        <p:nvSpPr>
          <p:cNvPr id="237" name="CustomShape 3"/>
          <p:cNvSpPr/>
          <p:nvPr/>
        </p:nvSpPr>
        <p:spPr>
          <a:xfrm>
            <a:off x="838080" y="2194560"/>
            <a:ext cx="7771320" cy="3519360"/>
          </a:xfrm>
          <a:prstGeom prst="rect">
            <a:avLst/>
          </a:prstGeom>
        </p:spPr>
        <p:txBody>
          <a:bodyPr bIns="45000" lIns="54720" rIns="90000" tIns="91440"/>
          <a:p>
            <a:pPr>
              <a:lnSpc>
                <a:spcPct val="120000"/>
              </a:lnSpc>
            </a:pPr>
            <a:r>
              <a:rPr b="1" lang="en-US" sz="2400">
                <a:solidFill>
                  <a:srgbClr val="ffffff"/>
                </a:solidFill>
                <a:latin typeface="Corbel"/>
              </a:rPr>
              <a:t>1 - Qualitatively &amp; Quantitatively discuss   the benefits for specific TSC applications.</a:t>
            </a:r>
            <a:endParaRPr/>
          </a:p>
          <a:p>
            <a:pPr>
              <a:lnSpc>
                <a:spcPct val="120000"/>
              </a:lnSpc>
            </a:pPr>
            <a:endParaRPr/>
          </a:p>
          <a:p>
            <a:pPr>
              <a:lnSpc>
                <a:spcPct val="120000"/>
              </a:lnSpc>
            </a:pPr>
            <a:endParaRPr/>
          </a:p>
          <a:p>
            <a:pPr>
              <a:lnSpc>
                <a:spcPct val="120000"/>
              </a:lnSpc>
            </a:pPr>
            <a:endParaRPr/>
          </a:p>
          <a:p>
            <a:pPr>
              <a:lnSpc>
                <a:spcPct val="120000"/>
              </a:lnSpc>
            </a:pPr>
            <a:r>
              <a:rPr b="1" lang="en-US" sz="2400">
                <a:solidFill>
                  <a:srgbClr val="ffffff"/>
                </a:solidFill>
                <a:latin typeface="Corbel"/>
              </a:rPr>
              <a:t>2 - Schedule and Turn-Around Time.</a:t>
            </a:r>
            <a:endParaRPr/>
          </a:p>
          <a:p>
            <a:pPr>
              <a:lnSpc>
                <a:spcPct val="120000"/>
              </a:lnSpc>
            </a:pPr>
            <a:endParaRPr/>
          </a:p>
          <a:p>
            <a:pPr>
              <a:lnSpc>
                <a:spcPct val="120000"/>
              </a:lnSpc>
            </a:pPr>
            <a:endParaRPr/>
          </a:p>
        </p:txBody>
      </p:sp>
    </p:spTree>
  </p:cSld>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8" name="CustomShape 1"/>
          <p:cNvSpPr/>
          <p:nvPr/>
        </p:nvSpPr>
        <p:spPr>
          <a:xfrm>
            <a:off x="685800" y="990720"/>
            <a:ext cx="7772040" cy="3747600"/>
          </a:xfrm>
          <a:prstGeom prst="rect">
            <a:avLst/>
          </a:prstGeom>
        </p:spPr>
        <p:txBody>
          <a:bodyPr anchor="ctr" bIns="45000" lIns="90000" rIns="90000" tIns="45000"/>
          <a:p>
            <a:pPr algn="ctr"/>
            <a:r>
              <a:rPr b="1" lang="en-US" sz="4000">
                <a:solidFill>
                  <a:srgbClr val="ffff00"/>
                </a:solidFill>
                <a:latin typeface="Corbel"/>
                <a:ea typeface="Droid Sans Fallback"/>
              </a:rPr>
              <a:t>Flame Spray Inc.</a:t>
            </a:r>
            <a:endParaRPr/>
          </a:p>
          <a:p>
            <a:pPr algn="ctr"/>
            <a:r>
              <a:rPr b="1" lang="en-US" sz="4000">
                <a:solidFill>
                  <a:srgbClr val="ffff00"/>
                </a:solidFill>
                <a:latin typeface="Corbel"/>
                <a:ea typeface="Droid Sans Fallback"/>
              </a:rPr>
              <a:t>Meeting with NUCOR</a:t>
            </a:r>
            <a:endParaRPr/>
          </a:p>
          <a:p>
            <a:pPr algn="ctr"/>
            <a:endParaRPr/>
          </a:p>
          <a:p>
            <a:pPr algn="ctr"/>
            <a:r>
              <a:rPr lang="en-US" sz="2400">
                <a:solidFill>
                  <a:srgbClr val="ffffff"/>
                </a:solidFill>
                <a:latin typeface="Corbel"/>
                <a:ea typeface="Droid Sans Fallback"/>
              </a:rPr>
              <a:t>Thermal Barrier Coatings</a:t>
            </a:r>
            <a:endParaRPr/>
          </a:p>
          <a:p>
            <a:pPr algn="ctr"/>
            <a:endParaRPr/>
          </a:p>
          <a:p>
            <a:pPr algn="ctr">
              <a:lnSpc>
                <a:spcPct val="100000"/>
              </a:lnSpc>
              <a:buFont typeface="Calibri"/>
              <a:buChar char="•"/>
            </a:pPr>
            <a:r>
              <a:rPr lang="en-US" sz="2400">
                <a:solidFill>
                  <a:srgbClr val="ffffff"/>
                </a:solidFill>
                <a:latin typeface="Corbel"/>
                <a:ea typeface="Droid Sans Fallback"/>
              </a:rPr>
              <a:t>Nov. 20, 2013</a:t>
            </a:r>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7" name="CustomShape 1"/>
          <p:cNvSpPr/>
          <p:nvPr/>
        </p:nvSpPr>
        <p:spPr>
          <a:xfrm>
            <a:off x="0" y="0"/>
            <a:ext cx="9142920" cy="1599120"/>
          </a:xfrm>
          <a:prstGeom prst="rect">
            <a:avLst/>
          </a:prstGeom>
        </p:spPr>
        <p:txBody>
          <a:bodyPr anchor="ctr" bIns="45000" lIns="90000" rIns="45720" tIns="45000"/>
          <a:p>
            <a:pPr algn="ctr">
              <a:lnSpc>
                <a:spcPct val="100000"/>
              </a:lnSpc>
            </a:pPr>
            <a:r>
              <a:rPr b="1" lang="en-US" sz="3600">
                <a:solidFill>
                  <a:srgbClr val="ffff00"/>
                </a:solidFill>
                <a:latin typeface="Corbel"/>
              </a:rPr>
              <a:t>FSI History Includes</a:t>
            </a:r>
            <a:endParaRPr/>
          </a:p>
        </p:txBody>
      </p:sp>
      <p:sp>
        <p:nvSpPr>
          <p:cNvPr id="88" name="CustomShape 2"/>
          <p:cNvSpPr/>
          <p:nvPr/>
        </p:nvSpPr>
        <p:spPr>
          <a:xfrm>
            <a:off x="365760" y="1920240"/>
            <a:ext cx="8777160" cy="4457160"/>
          </a:xfrm>
          <a:prstGeom prst="rect">
            <a:avLst/>
          </a:prstGeom>
        </p:spPr>
        <p:txBody>
          <a:bodyPr bIns="45000" lIns="54720" rIns="90000" tIns="91440"/>
          <a:p>
            <a:r>
              <a:rPr b="1" lang="en-US" sz="2400">
                <a:solidFill>
                  <a:srgbClr val="ffffff"/>
                </a:solidFill>
                <a:latin typeface="Corbel"/>
              </a:rPr>
              <a:t>1. Only Full-Service Thermal-Spray shop</a:t>
            </a:r>
            <a:endParaRPr/>
          </a:p>
          <a:p>
            <a:r>
              <a:rPr b="1" lang="en-US" sz="2400">
                <a:solidFill>
                  <a:srgbClr val="92d050"/>
                </a:solidFill>
                <a:latin typeface="Corbel"/>
              </a:rPr>
              <a:t>    </a:t>
            </a:r>
            <a:r>
              <a:rPr b="1" lang="en-US" sz="2400">
                <a:solidFill>
                  <a:srgbClr val="ffff00"/>
                </a:solidFill>
                <a:latin typeface="Corbel"/>
              </a:rPr>
              <a:t>in San Diego Area since 1969</a:t>
            </a:r>
            <a:endParaRPr/>
          </a:p>
          <a:p>
            <a:endParaRPr/>
          </a:p>
          <a:p>
            <a:endParaRPr/>
          </a:p>
          <a:p>
            <a:r>
              <a:rPr b="1" lang="en-US" sz="2400">
                <a:solidFill>
                  <a:srgbClr val="ffffff"/>
                </a:solidFill>
                <a:latin typeface="Corbel"/>
              </a:rPr>
              <a:t>2. Aero Space Applications for</a:t>
            </a:r>
            <a:r>
              <a:rPr b="1" lang="en-US" sz="2400">
                <a:solidFill>
                  <a:srgbClr val="ffffff"/>
                </a:solidFill>
                <a:latin typeface="Corbel"/>
              </a:rPr>
              <a:t>
</a:t>
            </a:r>
            <a:endParaRPr/>
          </a:p>
          <a:p>
            <a:r>
              <a:rPr b="1" lang="en-US" sz="2400">
                <a:solidFill>
                  <a:srgbClr val="ffffff"/>
                </a:solidFill>
                <a:latin typeface="Corbel"/>
              </a:rPr>
              <a:t>	</a:t>
            </a:r>
            <a:r>
              <a:rPr b="1" lang="en-US" sz="2400">
                <a:solidFill>
                  <a:srgbClr val="ffffff"/>
                </a:solidFill>
                <a:latin typeface="Corbel"/>
              </a:rPr>
              <a:t>	</a:t>
            </a:r>
            <a:r>
              <a:rPr b="1" lang="en-US" sz="2400">
                <a:solidFill>
                  <a:srgbClr val="ffff00"/>
                </a:solidFill>
                <a:latin typeface="Corbel"/>
              </a:rPr>
              <a:t>- Pratt Whitney Aircraft</a:t>
            </a:r>
            <a:endParaRPr/>
          </a:p>
          <a:p>
            <a:r>
              <a:rPr b="1" lang="en-US" sz="2400">
                <a:solidFill>
                  <a:srgbClr val="ffff00"/>
                </a:solidFill>
                <a:latin typeface="Corbel"/>
              </a:rPr>
              <a:t>	</a:t>
            </a:r>
            <a:r>
              <a:rPr b="1" lang="en-US" sz="2400">
                <a:solidFill>
                  <a:srgbClr val="ffff00"/>
                </a:solidFill>
                <a:latin typeface="Corbel"/>
              </a:rPr>
              <a:t>	</a:t>
            </a:r>
            <a:r>
              <a:rPr b="1" lang="en-US" sz="2400">
                <a:solidFill>
                  <a:srgbClr val="ffff00"/>
                </a:solidFill>
                <a:latin typeface="Corbel"/>
              </a:rPr>
              <a:t>- General Electric</a:t>
            </a:r>
            <a:endParaRPr/>
          </a:p>
          <a:p>
            <a:r>
              <a:rPr b="1" lang="en-US" sz="2400">
                <a:solidFill>
                  <a:srgbClr val="ffff00"/>
                </a:solidFill>
                <a:latin typeface="Corbel"/>
              </a:rPr>
              <a:t>	</a:t>
            </a:r>
            <a:r>
              <a:rPr b="1" lang="en-US" sz="2400">
                <a:solidFill>
                  <a:srgbClr val="ffff00"/>
                </a:solidFill>
                <a:latin typeface="Corbel"/>
              </a:rPr>
              <a:t>	</a:t>
            </a:r>
            <a:r>
              <a:rPr b="1" lang="en-US" sz="2400">
                <a:solidFill>
                  <a:srgbClr val="ffff00"/>
                </a:solidFill>
                <a:latin typeface="Corbel"/>
              </a:rPr>
              <a:t>- NASA</a:t>
            </a:r>
            <a:endParaRPr/>
          </a:p>
          <a:p>
            <a:r>
              <a:rPr b="1" lang="en-US" sz="2400">
                <a:solidFill>
                  <a:srgbClr val="ffff00"/>
                </a:solidFill>
                <a:latin typeface="Corbel"/>
              </a:rPr>
              <a:t>	</a:t>
            </a:r>
            <a:r>
              <a:rPr b="1" lang="en-US" sz="2400">
                <a:solidFill>
                  <a:srgbClr val="ffff00"/>
                </a:solidFill>
                <a:latin typeface="Corbel"/>
              </a:rPr>
              <a:t>	</a:t>
            </a:r>
            <a:r>
              <a:rPr b="1" lang="en-US" sz="2400">
                <a:solidFill>
                  <a:srgbClr val="ffff00"/>
                </a:solidFill>
                <a:latin typeface="Corbel"/>
              </a:rPr>
              <a:t>- Rolls Royce</a:t>
            </a:r>
            <a:endParaRPr/>
          </a:p>
        </p:txBody>
      </p:sp>
      <p:sp>
        <p:nvSpPr>
          <p:cNvPr id="89" name="CustomShape 3"/>
          <p:cNvSpPr/>
          <p:nvPr/>
        </p:nvSpPr>
        <p:spPr>
          <a:xfrm>
            <a:off x="8256600" y="6208560"/>
            <a:ext cx="975240" cy="363960"/>
          </a:xfrm>
          <a:prstGeom prst="rect">
            <a:avLst/>
          </a:prstGeom>
        </p:spPr>
        <p:txBody>
          <a:bodyPr bIns="45000" lIns="90000" rIns="90000" tIns="45000" wrap="none"/>
          <a:p>
            <a:pPr>
              <a:lnSpc>
                <a:spcPct val="100000"/>
              </a:lnSpc>
            </a:pPr>
            <a:r>
              <a:rPr b="1" lang="en-US">
                <a:solidFill>
                  <a:srgbClr val="000000"/>
                </a:solidFill>
                <a:latin typeface="Corbel"/>
              </a:rPr>
              <a:t>5</a:t>
            </a:r>
            <a:endParaRPr/>
          </a:p>
        </p:txBody>
      </p:sp>
      <p:sp>
        <p:nvSpPr>
          <p:cNvPr id="90" name="CustomShape 4"/>
          <p:cNvSpPr/>
          <p:nvPr/>
        </p:nvSpPr>
        <p:spPr>
          <a:xfrm>
            <a:off x="8204040" y="6208560"/>
            <a:ext cx="732240" cy="541800"/>
          </a:xfrm>
          <a:prstGeom prst="rect">
            <a:avLst/>
          </a:prstGeom>
        </p:spPr>
      </p:sp>
    </p:spTree>
  </p:cSld>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39" name=""/>
          <p:cNvPicPr/>
          <p:nvPr/>
        </p:nvPicPr>
        <p:blipFill>
          <a:blip r:embed="rId1"/>
          <a:stretch>
            <a:fillRect/>
          </a:stretch>
        </p:blipFill>
        <p:spPr>
          <a:xfrm>
            <a:off x="60480" y="0"/>
            <a:ext cx="9022680" cy="6857640"/>
          </a:xfrm>
          <a:prstGeom prst="rect">
            <a:avLst/>
          </a:prstGeom>
        </p:spPr>
      </p:pic>
    </p:spTree>
  </p:cSld>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40" name=""/>
          <p:cNvPicPr/>
          <p:nvPr/>
        </p:nvPicPr>
        <p:blipFill>
          <a:blip r:embed="rId1"/>
          <a:stretch>
            <a:fillRect/>
          </a:stretch>
        </p:blipFill>
        <p:spPr>
          <a:xfrm>
            <a:off x="1600200" y="1587600"/>
            <a:ext cx="6019560" cy="4978080"/>
          </a:xfrm>
          <a:prstGeom prst="rect">
            <a:avLst/>
          </a:prstGeom>
        </p:spPr>
      </p:pic>
      <p:sp>
        <p:nvSpPr>
          <p:cNvPr id="241" name="CustomShape 1"/>
          <p:cNvSpPr/>
          <p:nvPr/>
        </p:nvSpPr>
        <p:spPr>
          <a:xfrm>
            <a:off x="457200" y="130320"/>
            <a:ext cx="8229240" cy="1431360"/>
          </a:xfrm>
          <a:prstGeom prst="rect">
            <a:avLst/>
          </a:prstGeom>
          <a:ln w="9360">
            <a:solidFill>
              <a:srgbClr val="000000"/>
            </a:solidFill>
            <a:miter/>
          </a:ln>
        </p:spPr>
        <p:txBody>
          <a:bodyPr anchor="ctr" bIns="45000" lIns="90000" rIns="90000" tIns="45000"/>
          <a:p>
            <a:pPr algn="ctr">
              <a:lnSpc>
                <a:spcPct val="100000"/>
              </a:lnSpc>
              <a:buFont typeface="Calibri"/>
              <a:buChar char="•"/>
            </a:pPr>
            <a:r>
              <a:rPr b="1" lang="en-US" sz="3600">
                <a:solidFill>
                  <a:srgbClr val="ffff00"/>
                </a:solidFill>
                <a:latin typeface="Corbal"/>
                <a:ea typeface="Droid Sans Fallback"/>
              </a:rPr>
              <a:t>NUCOR Electric Arc Furnace</a:t>
            </a:r>
            <a:endParaRPr/>
          </a:p>
        </p:txBody>
      </p:sp>
    </p:spTree>
  </p:cSld>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2" name="CustomShape 1"/>
          <p:cNvSpPr/>
          <p:nvPr/>
        </p:nvSpPr>
        <p:spPr>
          <a:xfrm>
            <a:off x="457200" y="130320"/>
            <a:ext cx="8229240" cy="1431360"/>
          </a:xfrm>
          <a:prstGeom prst="rect">
            <a:avLst/>
          </a:prstGeom>
          <a:ln w="9360">
            <a:solidFill>
              <a:srgbClr val="000000"/>
            </a:solidFill>
            <a:miter/>
          </a:ln>
        </p:spPr>
        <p:txBody>
          <a:bodyPr anchor="ctr" bIns="45000" lIns="90000" rIns="90000" tIns="45000"/>
          <a:p>
            <a:pPr algn="ctr">
              <a:lnSpc>
                <a:spcPct val="100000"/>
              </a:lnSpc>
            </a:pPr>
            <a:r>
              <a:rPr b="1" lang="en-US" sz="3600">
                <a:solidFill>
                  <a:srgbClr val="ffff00"/>
                </a:solidFill>
                <a:latin typeface="Corbal"/>
                <a:ea typeface="Droid Sans Fallback"/>
              </a:rPr>
              <a:t>NUCOR Electric Arc Furnace</a:t>
            </a:r>
            <a:endParaRPr/>
          </a:p>
        </p:txBody>
      </p:sp>
      <p:pic>
        <p:nvPicPr>
          <p:cNvPr descr="" id="243" name=""/>
          <p:cNvPicPr/>
          <p:nvPr/>
        </p:nvPicPr>
        <p:blipFill>
          <a:blip r:embed="rId1"/>
          <a:stretch>
            <a:fillRect/>
          </a:stretch>
        </p:blipFill>
        <p:spPr>
          <a:xfrm>
            <a:off x="1523880" y="1523880"/>
            <a:ext cx="6095880" cy="5105160"/>
          </a:xfrm>
          <a:prstGeom prst="rect">
            <a:avLst/>
          </a:prstGeom>
        </p:spPr>
      </p:pic>
    </p:spTree>
  </p:cSld>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4" name="CustomShape 1"/>
          <p:cNvSpPr/>
          <p:nvPr/>
        </p:nvSpPr>
        <p:spPr>
          <a:xfrm>
            <a:off x="457200" y="130320"/>
            <a:ext cx="8229240" cy="1431360"/>
          </a:xfrm>
          <a:prstGeom prst="rect">
            <a:avLst/>
          </a:prstGeom>
          <a:ln w="9360">
            <a:solidFill>
              <a:srgbClr val="000000"/>
            </a:solidFill>
            <a:miter/>
          </a:ln>
        </p:spPr>
        <p:txBody>
          <a:bodyPr anchor="ctr" bIns="45000" lIns="90000" rIns="90000" tIns="45000"/>
          <a:p>
            <a:r>
              <a:rPr b="1" lang="en-US" sz="3600">
                <a:solidFill>
                  <a:srgbClr val="ffff00"/>
                </a:solidFill>
                <a:latin typeface="Corbal"/>
                <a:ea typeface="Droid Sans Fallback"/>
              </a:rPr>
              <a:t>Schematics of </a:t>
            </a:r>
            <a:endParaRPr/>
          </a:p>
          <a:p>
            <a:pPr algn="ctr">
              <a:lnSpc>
                <a:spcPct val="100000"/>
              </a:lnSpc>
            </a:pPr>
            <a:r>
              <a:rPr b="1" lang="en-US" sz="3600">
                <a:solidFill>
                  <a:srgbClr val="ffff00"/>
                </a:solidFill>
                <a:latin typeface="Corbal"/>
                <a:ea typeface="Droid Sans Fallback"/>
              </a:rPr>
              <a:t>Electric Arc Furnace</a:t>
            </a:r>
            <a:endParaRPr/>
          </a:p>
        </p:txBody>
      </p:sp>
      <p:pic>
        <p:nvPicPr>
          <p:cNvPr descr="" id="245" name=""/>
          <p:cNvPicPr/>
          <p:nvPr/>
        </p:nvPicPr>
        <p:blipFill>
          <a:blip r:embed="rId1"/>
          <a:stretch>
            <a:fillRect/>
          </a:stretch>
        </p:blipFill>
        <p:spPr>
          <a:xfrm>
            <a:off x="1143000" y="1600200"/>
            <a:ext cx="2877840" cy="4876560"/>
          </a:xfrm>
          <a:prstGeom prst="rect">
            <a:avLst/>
          </a:prstGeom>
        </p:spPr>
      </p:pic>
      <p:pic>
        <p:nvPicPr>
          <p:cNvPr descr="" id="246" name=""/>
          <p:cNvPicPr/>
          <p:nvPr/>
        </p:nvPicPr>
        <p:blipFill>
          <a:blip r:embed="rId2"/>
          <a:stretch>
            <a:fillRect/>
          </a:stretch>
        </p:blipFill>
        <p:spPr>
          <a:xfrm>
            <a:off x="4343400" y="1589040"/>
            <a:ext cx="4038120" cy="4887720"/>
          </a:xfrm>
          <a:prstGeom prst="rect">
            <a:avLst/>
          </a:prstGeom>
        </p:spPr>
      </p:pic>
    </p:spTree>
  </p:cSld>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7" name="CustomShape 1"/>
          <p:cNvSpPr/>
          <p:nvPr/>
        </p:nvSpPr>
        <p:spPr>
          <a:xfrm>
            <a:off x="457200" y="130320"/>
            <a:ext cx="8229240" cy="1431360"/>
          </a:xfrm>
          <a:prstGeom prst="rect">
            <a:avLst/>
          </a:prstGeom>
          <a:ln w="9360">
            <a:solidFill>
              <a:srgbClr val="000000"/>
            </a:solidFill>
            <a:miter/>
          </a:ln>
        </p:spPr>
        <p:txBody>
          <a:bodyPr anchor="ctr" bIns="45000" lIns="90000" rIns="90000" tIns="45000"/>
          <a:p>
            <a:pPr algn="ctr"/>
            <a:r>
              <a:rPr b="1" lang="en-US" sz="3600">
                <a:solidFill>
                  <a:srgbClr val="ffff00"/>
                </a:solidFill>
                <a:latin typeface="Corbal"/>
                <a:ea typeface="Droid Sans Fallback"/>
              </a:rPr>
              <a:t>Assembly Detail of </a:t>
            </a:r>
            <a:endParaRPr/>
          </a:p>
          <a:p>
            <a:pPr algn="ctr">
              <a:lnSpc>
                <a:spcPct val="100000"/>
              </a:lnSpc>
            </a:pPr>
            <a:r>
              <a:rPr b="1" lang="en-US" sz="3600">
                <a:solidFill>
                  <a:srgbClr val="ffff00"/>
                </a:solidFill>
                <a:latin typeface="Corbal"/>
                <a:ea typeface="Droid Sans Fallback"/>
              </a:rPr>
              <a:t>Electric Arc Furnace</a:t>
            </a:r>
            <a:endParaRPr/>
          </a:p>
        </p:txBody>
      </p:sp>
      <p:pic>
        <p:nvPicPr>
          <p:cNvPr descr="" id="248" name=""/>
          <p:cNvPicPr/>
          <p:nvPr/>
        </p:nvPicPr>
        <p:blipFill>
          <a:blip r:embed="rId1"/>
          <a:stretch>
            <a:fillRect/>
          </a:stretch>
        </p:blipFill>
        <p:spPr>
          <a:xfrm>
            <a:off x="1600200" y="1600200"/>
            <a:ext cx="5884560" cy="4419360"/>
          </a:xfrm>
          <a:prstGeom prst="rect">
            <a:avLst/>
          </a:prstGeom>
        </p:spPr>
      </p:pic>
    </p:spTree>
  </p:cSld>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9" name="CustomShape 1"/>
          <p:cNvSpPr/>
          <p:nvPr/>
        </p:nvSpPr>
        <p:spPr>
          <a:xfrm>
            <a:off x="457200" y="68400"/>
            <a:ext cx="8229240" cy="1431360"/>
          </a:xfrm>
          <a:prstGeom prst="rect">
            <a:avLst/>
          </a:prstGeom>
          <a:ln w="9360">
            <a:solidFill>
              <a:srgbClr val="000000"/>
            </a:solidFill>
            <a:miter/>
          </a:ln>
        </p:spPr>
        <p:txBody>
          <a:bodyPr anchor="ctr" bIns="45000" lIns="90000" rIns="90000" tIns="45000"/>
          <a:p>
            <a:pPr algn="ctr"/>
            <a:r>
              <a:rPr b="1" lang="en-US" sz="3600">
                <a:solidFill>
                  <a:srgbClr val="ffff00"/>
                </a:solidFill>
                <a:ea typeface="Droid Sans Fallback"/>
              </a:rPr>
              <a:t>Nucor Furnace </a:t>
            </a:r>
            <a:endParaRPr/>
          </a:p>
          <a:p>
            <a:pPr algn="ctr">
              <a:lnSpc>
                <a:spcPct val="100000"/>
              </a:lnSpc>
              <a:buFont typeface="Calibri"/>
              <a:buChar char="•"/>
            </a:pPr>
            <a:r>
              <a:rPr b="1" lang="en-US" sz="3600">
                <a:solidFill>
                  <a:srgbClr val="ffff00"/>
                </a:solidFill>
                <a:ea typeface="Droid Sans Fallback"/>
              </a:rPr>
              <a:t>with Insulating Brick</a:t>
            </a:r>
            <a:endParaRPr/>
          </a:p>
        </p:txBody>
      </p:sp>
      <p:pic>
        <p:nvPicPr>
          <p:cNvPr descr="" id="250" name=""/>
          <p:cNvPicPr/>
          <p:nvPr/>
        </p:nvPicPr>
        <p:blipFill>
          <a:blip r:embed="rId1"/>
          <a:stretch>
            <a:fillRect/>
          </a:stretch>
        </p:blipFill>
        <p:spPr>
          <a:xfrm>
            <a:off x="1371600" y="1752480"/>
            <a:ext cx="6019560" cy="4560480"/>
          </a:xfrm>
          <a:prstGeom prst="rect">
            <a:avLst/>
          </a:prstGeom>
        </p:spPr>
      </p:pic>
    </p:spTree>
  </p:cSld>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1" name="CustomShape 1"/>
          <p:cNvSpPr/>
          <p:nvPr/>
        </p:nvSpPr>
        <p:spPr>
          <a:xfrm>
            <a:off x="457200" y="274680"/>
            <a:ext cx="8229240" cy="1142640"/>
          </a:xfrm>
          <a:prstGeom prst="rect">
            <a:avLst/>
          </a:prstGeom>
          <a:ln w="9360">
            <a:solidFill>
              <a:srgbClr val="000000"/>
            </a:solidFill>
            <a:miter/>
          </a:ln>
        </p:spPr>
        <p:txBody>
          <a:bodyPr anchor="ctr" bIns="45000" lIns="90000" rIns="90000" tIns="45000"/>
          <a:p>
            <a:pPr algn="ctr">
              <a:lnSpc>
                <a:spcPct val="100000"/>
              </a:lnSpc>
              <a:buFont typeface="Calibri"/>
              <a:buChar char="•"/>
            </a:pPr>
            <a:r>
              <a:rPr b="1" lang="en-US" sz="3600">
                <a:solidFill>
                  <a:srgbClr val="ffff00"/>
                </a:solidFill>
                <a:latin typeface="Corbel"/>
                <a:ea typeface="Droid Sans Fallback"/>
              </a:rPr>
              <a:t>NUCOR Furnace Picture</a:t>
            </a:r>
            <a:endParaRPr/>
          </a:p>
        </p:txBody>
      </p:sp>
      <p:pic>
        <p:nvPicPr>
          <p:cNvPr descr="" id="252" name=""/>
          <p:cNvPicPr/>
          <p:nvPr/>
        </p:nvPicPr>
        <p:blipFill>
          <a:blip r:embed="rId1"/>
          <a:stretch>
            <a:fillRect/>
          </a:stretch>
        </p:blipFill>
        <p:spPr>
          <a:xfrm>
            <a:off x="1143000" y="2057400"/>
            <a:ext cx="6651360" cy="3227040"/>
          </a:xfrm>
          <a:prstGeom prst="rect">
            <a:avLst/>
          </a:prstGeom>
        </p:spPr>
      </p:pic>
    </p:spTree>
  </p:cSld>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53" name=""/>
          <p:cNvPicPr/>
          <p:nvPr/>
        </p:nvPicPr>
        <p:blipFill>
          <a:blip r:embed="rId1"/>
          <a:stretch>
            <a:fillRect/>
          </a:stretch>
        </p:blipFill>
        <p:spPr>
          <a:xfrm>
            <a:off x="838080" y="1600200"/>
            <a:ext cx="7548480" cy="4709880"/>
          </a:xfrm>
          <a:prstGeom prst="rect">
            <a:avLst/>
          </a:prstGeom>
        </p:spPr>
      </p:pic>
      <p:sp>
        <p:nvSpPr>
          <p:cNvPr id="254" name="CustomShape 1"/>
          <p:cNvSpPr/>
          <p:nvPr/>
        </p:nvSpPr>
        <p:spPr>
          <a:xfrm>
            <a:off x="457200" y="274680"/>
            <a:ext cx="8229240" cy="1142640"/>
          </a:xfrm>
          <a:prstGeom prst="rect">
            <a:avLst/>
          </a:prstGeom>
          <a:ln w="9360">
            <a:solidFill>
              <a:srgbClr val="000000"/>
            </a:solidFill>
            <a:miter/>
          </a:ln>
        </p:spPr>
        <p:txBody>
          <a:bodyPr anchor="ctr" bIns="45000" lIns="90000" rIns="90000" tIns="45000"/>
          <a:p>
            <a:pPr algn="ctr">
              <a:lnSpc>
                <a:spcPct val="100000"/>
              </a:lnSpc>
              <a:buFont typeface="Calibri"/>
              <a:buChar char="•"/>
            </a:pPr>
            <a:r>
              <a:rPr b="1" lang="en-US" sz="3600">
                <a:solidFill>
                  <a:srgbClr val="ffff00"/>
                </a:solidFill>
                <a:latin typeface="Corbel"/>
                <a:ea typeface="Droid Sans Fallback"/>
              </a:rPr>
              <a:t>NUCOR Furnace Details</a:t>
            </a:r>
            <a:endParaRPr/>
          </a:p>
        </p:txBody>
      </p:sp>
    </p:spTree>
  </p:cSld>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5" name="CustomShape 1"/>
          <p:cNvSpPr/>
          <p:nvPr/>
        </p:nvSpPr>
        <p:spPr>
          <a:xfrm>
            <a:off x="457200" y="274680"/>
            <a:ext cx="8229240" cy="1142640"/>
          </a:xfrm>
          <a:prstGeom prst="rect">
            <a:avLst/>
          </a:prstGeom>
          <a:ln w="9360">
            <a:solidFill>
              <a:srgbClr val="000000"/>
            </a:solidFill>
            <a:miter/>
          </a:ln>
        </p:spPr>
        <p:txBody>
          <a:bodyPr anchor="ctr" bIns="45000" lIns="90000" rIns="90000" tIns="45000"/>
          <a:p>
            <a:pPr algn="ctr">
              <a:lnSpc>
                <a:spcPct val="100000"/>
              </a:lnSpc>
              <a:buFont typeface="Calibri"/>
              <a:buChar char="•"/>
            </a:pPr>
            <a:r>
              <a:rPr b="1" lang="en-US" sz="3600">
                <a:solidFill>
                  <a:srgbClr val="ffff00"/>
                </a:solidFill>
                <a:latin typeface="Corbel"/>
                <a:ea typeface="Droid Sans Fallback"/>
              </a:rPr>
              <a:t>NUCOR Furnace Layout</a:t>
            </a:r>
            <a:endParaRPr/>
          </a:p>
        </p:txBody>
      </p:sp>
      <p:pic>
        <p:nvPicPr>
          <p:cNvPr descr="" id="256" name=""/>
          <p:cNvPicPr/>
          <p:nvPr/>
        </p:nvPicPr>
        <p:blipFill>
          <a:blip r:embed="rId1"/>
          <a:stretch>
            <a:fillRect/>
          </a:stretch>
        </p:blipFill>
        <p:spPr>
          <a:xfrm>
            <a:off x="380880" y="1523880"/>
            <a:ext cx="8140320" cy="4949640"/>
          </a:xfrm>
          <a:prstGeom prst="rect">
            <a:avLst/>
          </a:prstGeom>
        </p:spPr>
      </p:pic>
    </p:spTree>
  </p:cSld>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7" name="CustomShape 1"/>
          <p:cNvSpPr/>
          <p:nvPr/>
        </p:nvSpPr>
        <p:spPr>
          <a:xfrm>
            <a:off x="457200" y="274680"/>
            <a:ext cx="8229240" cy="1142640"/>
          </a:xfrm>
          <a:prstGeom prst="rect">
            <a:avLst/>
          </a:prstGeom>
          <a:ln w="9360">
            <a:solidFill>
              <a:srgbClr val="000000"/>
            </a:solidFill>
            <a:miter/>
          </a:ln>
        </p:spPr>
        <p:txBody>
          <a:bodyPr anchor="ctr" bIns="45000" lIns="90000" rIns="90000" tIns="45000"/>
          <a:p>
            <a:pPr algn="ctr">
              <a:lnSpc>
                <a:spcPct val="100000"/>
              </a:lnSpc>
              <a:buFont typeface="Calibri"/>
              <a:buChar char="•"/>
            </a:pPr>
            <a:r>
              <a:rPr b="1" lang="en-US" sz="4400">
                <a:solidFill>
                  <a:srgbClr val="ffff00"/>
                </a:solidFill>
                <a:ea typeface="Droid Sans Fallback"/>
              </a:rPr>
              <a:t>NUCOR Area of Interest</a:t>
            </a:r>
            <a:endParaRPr/>
          </a:p>
        </p:txBody>
      </p:sp>
      <p:pic>
        <p:nvPicPr>
          <p:cNvPr descr="" id="258" name=""/>
          <p:cNvPicPr/>
          <p:nvPr/>
        </p:nvPicPr>
        <p:blipFill>
          <a:blip r:embed="rId1"/>
          <a:stretch>
            <a:fillRect/>
          </a:stretch>
        </p:blipFill>
        <p:spPr>
          <a:xfrm>
            <a:off x="162000" y="1752480"/>
            <a:ext cx="8334000" cy="3168360"/>
          </a:xfrm>
          <a:prstGeom prst="rect">
            <a:avLst/>
          </a:prstGeom>
        </p:spPr>
      </p:pic>
    </p:spTree>
  </p:cSld>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1" name="CustomShape 1"/>
          <p:cNvSpPr/>
          <p:nvPr/>
        </p:nvSpPr>
        <p:spPr>
          <a:xfrm>
            <a:off x="0" y="0"/>
            <a:ext cx="9142920" cy="1553040"/>
          </a:xfrm>
          <a:prstGeom prst="rect">
            <a:avLst/>
          </a:prstGeom>
          <a:solidFill>
            <a:srgbClr val="000000"/>
          </a:solidFill>
        </p:spPr>
      </p:sp>
      <p:sp>
        <p:nvSpPr>
          <p:cNvPr id="92" name="CustomShape 2"/>
          <p:cNvSpPr/>
          <p:nvPr/>
        </p:nvSpPr>
        <p:spPr>
          <a:xfrm>
            <a:off x="0" y="228600"/>
            <a:ext cx="9142920" cy="989640"/>
          </a:xfrm>
          <a:prstGeom prst="rect">
            <a:avLst/>
          </a:prstGeom>
        </p:spPr>
        <p:txBody>
          <a:bodyPr anchor="ctr" bIns="45000" lIns="90000" rIns="45720" tIns="45000"/>
          <a:p>
            <a:pPr algn="ctr">
              <a:lnSpc>
                <a:spcPct val="100000"/>
              </a:lnSpc>
            </a:pPr>
            <a:r>
              <a:rPr b="1" lang="en-US" sz="3600">
                <a:solidFill>
                  <a:srgbClr val="ffff00"/>
                </a:solidFill>
                <a:latin typeface="Corbel"/>
              </a:rPr>
              <a:t>What is Thermal Spraying?</a:t>
            </a:r>
            <a:endParaRPr/>
          </a:p>
        </p:txBody>
      </p:sp>
      <p:sp>
        <p:nvSpPr>
          <p:cNvPr id="93" name="CustomShape 3"/>
          <p:cNvSpPr/>
          <p:nvPr/>
        </p:nvSpPr>
        <p:spPr>
          <a:xfrm>
            <a:off x="0" y="4572000"/>
            <a:ext cx="9142920" cy="1645560"/>
          </a:xfrm>
          <a:prstGeom prst="rect">
            <a:avLst/>
          </a:prstGeom>
        </p:spPr>
        <p:txBody>
          <a:bodyPr bIns="45000" lIns="54720" rIns="90000" tIns="91440"/>
          <a:p>
            <a:pPr>
              <a:lnSpc>
                <a:spcPct val="100000"/>
              </a:lnSpc>
            </a:pPr>
            <a:endParaRPr/>
          </a:p>
          <a:p>
            <a:pPr algn="ctr">
              <a:lnSpc>
                <a:spcPct val="100000"/>
              </a:lnSpc>
            </a:pPr>
            <a:r>
              <a:rPr b="1" lang="en-US" sz="2400">
                <a:solidFill>
                  <a:srgbClr val="ffffff"/>
                </a:solidFill>
                <a:latin typeface="Corbel"/>
              </a:rPr>
              <a:t>Thermal Spraying is the process of heating, atomizing &amp; propelling vaporized materials to a prepared substrate.</a:t>
            </a:r>
            <a:endParaRPr/>
          </a:p>
        </p:txBody>
      </p:sp>
      <p:sp>
        <p:nvSpPr>
          <p:cNvPr id="94" name="CustomShape 4"/>
          <p:cNvSpPr/>
          <p:nvPr/>
        </p:nvSpPr>
        <p:spPr>
          <a:xfrm>
            <a:off x="0" y="1553400"/>
            <a:ext cx="9142920" cy="2712960"/>
          </a:xfrm>
          <a:prstGeom prst="rect">
            <a:avLst/>
          </a:prstGeom>
          <a:solidFill>
            <a:srgbClr val="ffcc00"/>
          </a:solidFill>
        </p:spPr>
      </p:sp>
      <p:sp>
        <p:nvSpPr>
          <p:cNvPr id="95" name="CustomShape 5"/>
          <p:cNvSpPr/>
          <p:nvPr/>
        </p:nvSpPr>
        <p:spPr>
          <a:xfrm>
            <a:off x="731520" y="3048120"/>
            <a:ext cx="1698120" cy="366120"/>
          </a:xfrm>
          <a:prstGeom prst="rect">
            <a:avLst/>
          </a:prstGeom>
        </p:spPr>
        <p:txBody>
          <a:bodyPr bIns="46080" lIns="92160" rIns="92160" tIns="46080" wrap="none"/>
          <a:p>
            <a:pPr>
              <a:lnSpc>
                <a:spcPct val="100000"/>
              </a:lnSpc>
            </a:pPr>
            <a:r>
              <a:rPr b="1" lang="en-US">
                <a:solidFill>
                  <a:srgbClr val="000000"/>
                </a:solidFill>
                <a:latin typeface="Corbel"/>
              </a:rPr>
              <a:t>FEEDSTOCK</a:t>
            </a:r>
            <a:endParaRPr/>
          </a:p>
        </p:txBody>
      </p:sp>
      <p:sp>
        <p:nvSpPr>
          <p:cNvPr id="96" name="CustomShape 6"/>
          <p:cNvSpPr/>
          <p:nvPr/>
        </p:nvSpPr>
        <p:spPr>
          <a:xfrm>
            <a:off x="4530960" y="3048120"/>
            <a:ext cx="3047040" cy="335160"/>
          </a:xfrm>
          <a:prstGeom prst="rect">
            <a:avLst/>
          </a:prstGeom>
        </p:spPr>
        <p:txBody>
          <a:bodyPr bIns="46080" lIns="92160" rIns="92160" tIns="46080"/>
          <a:p>
            <a:pPr>
              <a:lnSpc>
                <a:spcPct val="100000"/>
              </a:lnSpc>
            </a:pPr>
            <a:r>
              <a:rPr b="1" lang="en-US" sz="1600">
                <a:solidFill>
                  <a:srgbClr val="000000"/>
                </a:solidFill>
                <a:latin typeface="Corbel"/>
              </a:rPr>
              <a:t>ATOMIZED &amp; PROPELLED</a:t>
            </a:r>
            <a:endParaRPr/>
          </a:p>
        </p:txBody>
      </p:sp>
      <p:sp>
        <p:nvSpPr>
          <p:cNvPr id="97" name="CustomShape 7"/>
          <p:cNvSpPr/>
          <p:nvPr/>
        </p:nvSpPr>
        <p:spPr>
          <a:xfrm>
            <a:off x="6217920" y="3581280"/>
            <a:ext cx="2834280" cy="518040"/>
          </a:xfrm>
          <a:prstGeom prst="rect">
            <a:avLst/>
          </a:prstGeom>
        </p:spPr>
        <p:txBody>
          <a:bodyPr bIns="46080" lIns="92160" rIns="92160" tIns="46080" wrap="none"/>
          <a:p>
            <a:pPr algn="r">
              <a:lnSpc>
                <a:spcPct val="100000"/>
              </a:lnSpc>
            </a:pPr>
            <a:r>
              <a:rPr b="1" lang="en-US" sz="1400">
                <a:solidFill>
                  <a:srgbClr val="000000"/>
                </a:solidFill>
                <a:latin typeface="Corbel"/>
              </a:rPr>
              <a:t>TO FORM LAMINAR TSC</a:t>
            </a:r>
            <a:endParaRPr/>
          </a:p>
          <a:p>
            <a:pPr algn="r">
              <a:lnSpc>
                <a:spcPct val="100000"/>
              </a:lnSpc>
            </a:pPr>
            <a:r>
              <a:rPr b="1" lang="en-US" sz="1400">
                <a:solidFill>
                  <a:srgbClr val="000000"/>
                </a:solidFill>
                <a:latin typeface="Corbel"/>
              </a:rPr>
              <a:t>ON PREPARED SUBSTRATE</a:t>
            </a:r>
            <a:endParaRPr/>
          </a:p>
        </p:txBody>
      </p:sp>
      <p:sp>
        <p:nvSpPr>
          <p:cNvPr id="98" name="CustomShape 8"/>
          <p:cNvSpPr/>
          <p:nvPr/>
        </p:nvSpPr>
        <p:spPr>
          <a:xfrm>
            <a:off x="3078720" y="3200400"/>
            <a:ext cx="936000" cy="335160"/>
          </a:xfrm>
          <a:prstGeom prst="rect">
            <a:avLst/>
          </a:prstGeom>
        </p:spPr>
        <p:txBody>
          <a:bodyPr bIns="46080" lIns="92160" rIns="92160" tIns="46080" wrap="none"/>
          <a:p>
            <a:pPr>
              <a:lnSpc>
                <a:spcPct val="100000"/>
              </a:lnSpc>
            </a:pPr>
            <a:r>
              <a:rPr b="1" lang="en-US" sz="1600">
                <a:solidFill>
                  <a:srgbClr val="000000"/>
                </a:solidFill>
                <a:latin typeface="Corbel"/>
              </a:rPr>
              <a:t>HEATED</a:t>
            </a:r>
            <a:endParaRPr/>
          </a:p>
        </p:txBody>
      </p:sp>
      <p:sp>
        <p:nvSpPr>
          <p:cNvPr id="99" name="CustomShape 9"/>
          <p:cNvSpPr/>
          <p:nvPr/>
        </p:nvSpPr>
        <p:spPr>
          <a:xfrm>
            <a:off x="7990560" y="1905120"/>
            <a:ext cx="575640" cy="1218240"/>
          </a:xfrm>
          <a:prstGeom prst="rect">
            <a:avLst/>
          </a:prstGeom>
          <a:solidFill>
            <a:srgbClr val="000000"/>
          </a:solidFill>
          <a:ln w="19080">
            <a:solidFill>
              <a:srgbClr val="ffffff"/>
            </a:solidFill>
            <a:round/>
          </a:ln>
        </p:spPr>
      </p:sp>
      <p:sp>
        <p:nvSpPr>
          <p:cNvPr id="100" name="CustomShape 10"/>
          <p:cNvSpPr/>
          <p:nvPr/>
        </p:nvSpPr>
        <p:spPr>
          <a:xfrm>
            <a:off x="7908480" y="2048040"/>
            <a:ext cx="62280" cy="178200"/>
          </a:xfrm>
          <a:prstGeom prst="rect">
            <a:avLst/>
          </a:prstGeom>
          <a:blipFill>
            <a:blip r:embed="rId1"/>
            <a:tile/>
          </a:blipFill>
          <a:ln cap="rnd" w="9360">
            <a:solidFill>
              <a:srgbClr val="d4d4d6"/>
            </a:solidFill>
            <a:custDash>
              <a:ds d="-298691840000" sp="35000"/>
            </a:custDash>
            <a:round/>
          </a:ln>
        </p:spPr>
      </p:sp>
      <p:sp>
        <p:nvSpPr>
          <p:cNvPr id="101" name="CustomShape 11"/>
          <p:cNvSpPr/>
          <p:nvPr/>
        </p:nvSpPr>
        <p:spPr>
          <a:xfrm>
            <a:off x="7999200" y="2205000"/>
            <a:ext cx="62280" cy="140040"/>
          </a:xfrm>
          <a:prstGeom prst="rect">
            <a:avLst/>
          </a:prstGeom>
          <a:blipFill>
            <a:blip r:embed="rId2"/>
            <a:tile/>
          </a:blipFill>
          <a:ln cap="rnd" w="9360">
            <a:solidFill>
              <a:srgbClr val="d4d4d6"/>
            </a:solidFill>
            <a:custDash>
              <a:ds d="-298691840000" sp="35000"/>
            </a:custDash>
            <a:round/>
          </a:ln>
        </p:spPr>
      </p:sp>
      <p:sp>
        <p:nvSpPr>
          <p:cNvPr id="102" name="CustomShape 12"/>
          <p:cNvSpPr/>
          <p:nvPr/>
        </p:nvSpPr>
        <p:spPr>
          <a:xfrm>
            <a:off x="8011440" y="2013120"/>
            <a:ext cx="36720" cy="118080"/>
          </a:xfrm>
          <a:prstGeom prst="rect">
            <a:avLst/>
          </a:prstGeom>
          <a:blipFill>
            <a:blip r:embed="rId3"/>
            <a:tile/>
          </a:blipFill>
          <a:ln cap="rnd" w="9360">
            <a:solidFill>
              <a:srgbClr val="d4d4d6"/>
            </a:solidFill>
            <a:custDash>
              <a:ds d="-298691840000" sp="35000"/>
            </a:custDash>
            <a:round/>
          </a:ln>
        </p:spPr>
      </p:sp>
      <p:sp>
        <p:nvSpPr>
          <p:cNvPr id="103" name="CustomShape 13"/>
          <p:cNvSpPr/>
          <p:nvPr/>
        </p:nvSpPr>
        <p:spPr>
          <a:xfrm>
            <a:off x="7934040" y="2216160"/>
            <a:ext cx="62280" cy="129240"/>
          </a:xfrm>
          <a:prstGeom prst="rect">
            <a:avLst/>
          </a:prstGeom>
          <a:blipFill>
            <a:blip r:embed="rId4"/>
            <a:tile/>
          </a:blipFill>
          <a:ln cap="rnd" w="9360">
            <a:solidFill>
              <a:srgbClr val="d4d4d6"/>
            </a:solidFill>
            <a:custDash>
              <a:ds d="-298691840000" sp="35000"/>
            </a:custDash>
            <a:round/>
          </a:ln>
        </p:spPr>
      </p:sp>
      <p:sp>
        <p:nvSpPr>
          <p:cNvPr id="104" name="CustomShape 14"/>
          <p:cNvSpPr/>
          <p:nvPr/>
        </p:nvSpPr>
        <p:spPr>
          <a:xfrm>
            <a:off x="7934040" y="1941480"/>
            <a:ext cx="50400" cy="105120"/>
          </a:xfrm>
          <a:prstGeom prst="rect">
            <a:avLst/>
          </a:prstGeom>
          <a:blipFill>
            <a:blip r:embed="rId5"/>
            <a:tile/>
          </a:blipFill>
          <a:ln cap="rnd" w="9360">
            <a:solidFill>
              <a:srgbClr val="d4d4d6"/>
            </a:solidFill>
            <a:custDash>
              <a:ds d="-298691840000" sp="35000"/>
            </a:custDash>
            <a:round/>
          </a:ln>
        </p:spPr>
      </p:sp>
      <p:sp>
        <p:nvSpPr>
          <p:cNvPr id="105" name="CustomShape 15"/>
          <p:cNvSpPr/>
          <p:nvPr/>
        </p:nvSpPr>
        <p:spPr>
          <a:xfrm>
            <a:off x="8025120" y="2109960"/>
            <a:ext cx="36720" cy="45000"/>
          </a:xfrm>
          <a:prstGeom prst="rect">
            <a:avLst/>
          </a:prstGeom>
          <a:blipFill>
            <a:blip r:embed="rId6"/>
            <a:tile/>
          </a:blipFill>
          <a:ln cap="rnd" w="9360">
            <a:solidFill>
              <a:srgbClr val="d4d4d6"/>
            </a:solidFill>
            <a:custDash>
              <a:ds d="-298691840000" sp="35000"/>
            </a:custDash>
            <a:round/>
          </a:ln>
        </p:spPr>
      </p:sp>
      <p:sp>
        <p:nvSpPr>
          <p:cNvPr id="106" name="CustomShape 16"/>
          <p:cNvSpPr/>
          <p:nvPr/>
        </p:nvSpPr>
        <p:spPr>
          <a:xfrm>
            <a:off x="7999200" y="2384280"/>
            <a:ext cx="23040" cy="105120"/>
          </a:xfrm>
          <a:prstGeom prst="rect">
            <a:avLst/>
          </a:prstGeom>
          <a:blipFill>
            <a:blip r:embed="rId7"/>
            <a:tile/>
          </a:blipFill>
          <a:ln cap="rnd" w="9360">
            <a:solidFill>
              <a:srgbClr val="d4d4d6"/>
            </a:solidFill>
            <a:custDash>
              <a:ds d="-298691840000" sp="35000"/>
            </a:custDash>
            <a:round/>
          </a:ln>
        </p:spPr>
      </p:sp>
      <p:sp>
        <p:nvSpPr>
          <p:cNvPr id="107" name="CustomShape 17"/>
          <p:cNvSpPr/>
          <p:nvPr/>
        </p:nvSpPr>
        <p:spPr>
          <a:xfrm>
            <a:off x="8088480" y="2144880"/>
            <a:ext cx="24840" cy="118080"/>
          </a:xfrm>
          <a:prstGeom prst="rect">
            <a:avLst/>
          </a:prstGeom>
          <a:blipFill>
            <a:blip r:embed="rId8"/>
            <a:tile/>
          </a:blipFill>
          <a:ln cap="rnd" w="9360">
            <a:solidFill>
              <a:srgbClr val="d4d4d6"/>
            </a:solidFill>
            <a:custDash>
              <a:ds d="-298691840000" sp="35000"/>
            </a:custDash>
            <a:round/>
          </a:ln>
        </p:spPr>
      </p:sp>
      <p:sp>
        <p:nvSpPr>
          <p:cNvPr id="108" name="CustomShape 18"/>
          <p:cNvSpPr/>
          <p:nvPr/>
        </p:nvSpPr>
        <p:spPr>
          <a:xfrm>
            <a:off x="8076600" y="2000160"/>
            <a:ext cx="36720" cy="83160"/>
          </a:xfrm>
          <a:prstGeom prst="rect">
            <a:avLst/>
          </a:prstGeom>
          <a:blipFill>
            <a:blip r:embed="rId9"/>
            <a:tile/>
          </a:blipFill>
          <a:ln cap="rnd" w="9360">
            <a:solidFill>
              <a:srgbClr val="d4d4d6"/>
            </a:solidFill>
            <a:custDash>
              <a:ds d="-298691840000" sp="35000"/>
            </a:custDash>
            <a:round/>
          </a:ln>
        </p:spPr>
      </p:sp>
      <p:sp>
        <p:nvSpPr>
          <p:cNvPr id="109" name="CustomShape 19"/>
          <p:cNvSpPr/>
          <p:nvPr/>
        </p:nvSpPr>
        <p:spPr>
          <a:xfrm>
            <a:off x="8025120" y="1905120"/>
            <a:ext cx="48600" cy="94320"/>
          </a:xfrm>
          <a:prstGeom prst="rect">
            <a:avLst/>
          </a:prstGeom>
          <a:blipFill>
            <a:blip r:embed="rId10"/>
            <a:tile/>
          </a:blipFill>
          <a:ln cap="rnd" w="9360">
            <a:solidFill>
              <a:srgbClr val="d4d4d6"/>
            </a:solidFill>
            <a:custDash>
              <a:ds d="-298691840000" sp="35000"/>
            </a:custDash>
            <a:round/>
          </a:ln>
        </p:spPr>
      </p:sp>
      <p:sp>
        <p:nvSpPr>
          <p:cNvPr id="110" name="CustomShape 20"/>
          <p:cNvSpPr/>
          <p:nvPr/>
        </p:nvSpPr>
        <p:spPr>
          <a:xfrm>
            <a:off x="7949520" y="2106720"/>
            <a:ext cx="59040" cy="48240"/>
          </a:xfrm>
          <a:prstGeom prst="rect">
            <a:avLst/>
          </a:prstGeom>
          <a:blipFill>
            <a:blip r:embed="rId11"/>
            <a:tile/>
          </a:blipFill>
          <a:ln cap="rnd" w="9360">
            <a:solidFill>
              <a:srgbClr val="d4d4d6"/>
            </a:solidFill>
            <a:custDash>
              <a:ds d="-298691840000" sp="35000"/>
            </a:custDash>
            <a:round/>
          </a:ln>
        </p:spPr>
      </p:sp>
      <p:sp>
        <p:nvSpPr>
          <p:cNvPr id="111" name="CustomShape 21"/>
          <p:cNvSpPr/>
          <p:nvPr/>
        </p:nvSpPr>
        <p:spPr>
          <a:xfrm>
            <a:off x="8014680" y="2174760"/>
            <a:ext cx="26280" cy="78120"/>
          </a:xfrm>
          <a:prstGeom prst="rect">
            <a:avLst/>
          </a:prstGeom>
          <a:blipFill>
            <a:blip r:embed="rId12"/>
            <a:tile/>
          </a:blipFill>
          <a:ln cap="rnd" w="9360">
            <a:solidFill>
              <a:srgbClr val="d4d4d6"/>
            </a:solidFill>
            <a:custDash>
              <a:ds d="-298691840000" sp="35000"/>
            </a:custDash>
            <a:round/>
          </a:ln>
        </p:spPr>
      </p:sp>
      <p:sp>
        <p:nvSpPr>
          <p:cNvPr id="112" name="CustomShape 22"/>
          <p:cNvSpPr/>
          <p:nvPr/>
        </p:nvSpPr>
        <p:spPr>
          <a:xfrm>
            <a:off x="7973640" y="1960560"/>
            <a:ext cx="52200" cy="102240"/>
          </a:xfrm>
          <a:prstGeom prst="rect">
            <a:avLst/>
          </a:prstGeom>
          <a:blipFill>
            <a:blip r:embed="rId13"/>
            <a:tile/>
          </a:blipFill>
          <a:ln cap="rnd" w="9360">
            <a:solidFill>
              <a:srgbClr val="d4d4d6"/>
            </a:solidFill>
            <a:custDash>
              <a:ds d="-298691840000" sp="35000"/>
            </a:custDash>
            <a:round/>
          </a:ln>
        </p:spPr>
      </p:sp>
      <p:sp>
        <p:nvSpPr>
          <p:cNvPr id="113" name="CustomShape 23"/>
          <p:cNvSpPr/>
          <p:nvPr/>
        </p:nvSpPr>
        <p:spPr>
          <a:xfrm>
            <a:off x="7949520" y="2068560"/>
            <a:ext cx="34920" cy="54360"/>
          </a:xfrm>
          <a:prstGeom prst="rect">
            <a:avLst/>
          </a:prstGeom>
          <a:blipFill>
            <a:blip r:embed="rId14"/>
            <a:tile/>
          </a:blipFill>
          <a:ln cap="rnd" w="9360">
            <a:solidFill>
              <a:srgbClr val="d4d4d6"/>
            </a:solidFill>
            <a:custDash>
              <a:ds d="-298691840000" sp="35000"/>
            </a:custDash>
            <a:round/>
          </a:ln>
        </p:spPr>
      </p:sp>
      <p:sp>
        <p:nvSpPr>
          <p:cNvPr id="114" name="CustomShape 24"/>
          <p:cNvSpPr/>
          <p:nvPr/>
        </p:nvSpPr>
        <p:spPr>
          <a:xfrm>
            <a:off x="7966800" y="2198520"/>
            <a:ext cx="74520" cy="54360"/>
          </a:xfrm>
          <a:prstGeom prst="rect">
            <a:avLst/>
          </a:prstGeom>
          <a:blipFill>
            <a:blip r:embed="rId15"/>
            <a:tile/>
          </a:blipFill>
          <a:ln cap="rnd" w="9360">
            <a:solidFill>
              <a:srgbClr val="d4d4d6"/>
            </a:solidFill>
            <a:custDash>
              <a:ds d="-298691840000" sp="35000"/>
            </a:custDash>
            <a:round/>
          </a:ln>
        </p:spPr>
      </p:sp>
      <p:sp>
        <p:nvSpPr>
          <p:cNvPr id="115" name="CustomShape 25"/>
          <p:cNvSpPr/>
          <p:nvPr/>
        </p:nvSpPr>
        <p:spPr>
          <a:xfrm>
            <a:off x="7982280" y="2144880"/>
            <a:ext cx="43560" cy="78120"/>
          </a:xfrm>
          <a:prstGeom prst="rect">
            <a:avLst/>
          </a:prstGeom>
          <a:blipFill>
            <a:blip r:embed="rId16"/>
            <a:tile/>
          </a:blipFill>
          <a:ln cap="rnd" w="12600">
            <a:solidFill>
              <a:srgbClr val="d4d4d6"/>
            </a:solidFill>
            <a:custDash>
              <a:ds d="-74672960000" sp="-74672960000"/>
            </a:custDash>
            <a:round/>
          </a:ln>
        </p:spPr>
      </p:sp>
      <p:sp>
        <p:nvSpPr>
          <p:cNvPr id="116" name="CustomShape 26"/>
          <p:cNvSpPr/>
          <p:nvPr/>
        </p:nvSpPr>
        <p:spPr>
          <a:xfrm>
            <a:off x="8090280" y="2068560"/>
            <a:ext cx="17640" cy="70200"/>
          </a:xfrm>
          <a:prstGeom prst="rect">
            <a:avLst/>
          </a:prstGeom>
          <a:blipFill>
            <a:blip r:embed="rId17"/>
            <a:tile/>
          </a:blipFill>
          <a:ln cap="rnd" w="9360">
            <a:solidFill>
              <a:srgbClr val="d4d4d6"/>
            </a:solidFill>
            <a:custDash>
              <a:ds d="-298691840000" sp="35000"/>
            </a:custDash>
            <a:round/>
          </a:ln>
        </p:spPr>
      </p:sp>
      <p:sp>
        <p:nvSpPr>
          <p:cNvPr id="117" name="CustomShape 27"/>
          <p:cNvSpPr/>
          <p:nvPr/>
        </p:nvSpPr>
        <p:spPr>
          <a:xfrm>
            <a:off x="8031960" y="2220840"/>
            <a:ext cx="67680" cy="48240"/>
          </a:xfrm>
          <a:prstGeom prst="rect">
            <a:avLst/>
          </a:prstGeom>
          <a:blipFill>
            <a:blip r:embed="rId18"/>
            <a:tile/>
          </a:blipFill>
          <a:ln cap="rnd" w="9360">
            <a:solidFill>
              <a:srgbClr val="d4d4d6"/>
            </a:solidFill>
            <a:custDash>
              <a:ds d="-298691840000" sp="35000"/>
            </a:custDash>
            <a:round/>
          </a:ln>
        </p:spPr>
      </p:sp>
      <p:sp>
        <p:nvSpPr>
          <p:cNvPr id="118" name="CustomShape 28"/>
          <p:cNvSpPr/>
          <p:nvPr/>
        </p:nvSpPr>
        <p:spPr>
          <a:xfrm>
            <a:off x="8073000" y="2274840"/>
            <a:ext cx="34920" cy="140040"/>
          </a:xfrm>
          <a:prstGeom prst="rect">
            <a:avLst/>
          </a:prstGeom>
          <a:blipFill>
            <a:blip r:embed="rId19"/>
            <a:tile/>
          </a:blipFill>
          <a:ln cap="rnd" w="9360">
            <a:solidFill>
              <a:srgbClr val="d4d4d6"/>
            </a:solidFill>
            <a:custDash>
              <a:ds d="-298691840000" sp="35000"/>
            </a:custDash>
            <a:round/>
          </a:ln>
        </p:spPr>
      </p:sp>
      <p:sp>
        <p:nvSpPr>
          <p:cNvPr id="119" name="CustomShape 29"/>
          <p:cNvSpPr/>
          <p:nvPr/>
        </p:nvSpPr>
        <p:spPr>
          <a:xfrm>
            <a:off x="7973640" y="2343240"/>
            <a:ext cx="19440" cy="79920"/>
          </a:xfrm>
          <a:prstGeom prst="rect">
            <a:avLst/>
          </a:prstGeom>
          <a:blipFill>
            <a:blip r:embed="rId20"/>
            <a:tile/>
          </a:blipFill>
          <a:ln cap="rnd" w="9360">
            <a:solidFill>
              <a:srgbClr val="d4d4d6"/>
            </a:solidFill>
            <a:custDash>
              <a:ds d="-298691840000" sp="35000"/>
            </a:custDash>
            <a:round/>
          </a:ln>
        </p:spPr>
      </p:sp>
      <p:sp>
        <p:nvSpPr>
          <p:cNvPr id="120" name="CustomShape 30"/>
          <p:cNvSpPr/>
          <p:nvPr/>
        </p:nvSpPr>
        <p:spPr>
          <a:xfrm>
            <a:off x="8040600" y="2335320"/>
            <a:ext cx="17640" cy="118080"/>
          </a:xfrm>
          <a:prstGeom prst="rect">
            <a:avLst/>
          </a:prstGeom>
          <a:blipFill>
            <a:blip r:embed="rId21"/>
            <a:tile/>
          </a:blipFill>
          <a:ln cap="rnd" w="9360">
            <a:solidFill>
              <a:srgbClr val="d4d4d6"/>
            </a:solidFill>
            <a:custDash>
              <a:ds d="-298691840000" sp="35000"/>
            </a:custDash>
            <a:round/>
          </a:ln>
        </p:spPr>
      </p:sp>
      <p:sp>
        <p:nvSpPr>
          <p:cNvPr id="121" name="CustomShape 31"/>
          <p:cNvSpPr/>
          <p:nvPr/>
        </p:nvSpPr>
        <p:spPr>
          <a:xfrm>
            <a:off x="8064360" y="2098800"/>
            <a:ext cx="52200" cy="108360"/>
          </a:xfrm>
          <a:prstGeom prst="rect">
            <a:avLst/>
          </a:prstGeom>
          <a:blipFill>
            <a:blip r:embed="rId22"/>
            <a:tile/>
          </a:blipFill>
          <a:ln cap="rnd" w="9360">
            <a:solidFill>
              <a:srgbClr val="d4d4d6"/>
            </a:solidFill>
            <a:custDash>
              <a:ds d="-298691840000" sp="35000"/>
            </a:custDash>
            <a:round/>
          </a:ln>
        </p:spPr>
      </p:sp>
      <p:sp>
        <p:nvSpPr>
          <p:cNvPr id="122" name="CustomShape 32"/>
          <p:cNvSpPr/>
          <p:nvPr/>
        </p:nvSpPr>
        <p:spPr>
          <a:xfrm>
            <a:off x="7949520" y="2428920"/>
            <a:ext cx="26280" cy="92520"/>
          </a:xfrm>
          <a:prstGeom prst="rect">
            <a:avLst/>
          </a:prstGeom>
          <a:blipFill>
            <a:blip r:embed="rId23"/>
            <a:tile/>
          </a:blipFill>
          <a:ln cap="rnd" w="9360">
            <a:solidFill>
              <a:srgbClr val="d4d4d6"/>
            </a:solidFill>
            <a:custDash>
              <a:ds d="-298691840000" sp="35000"/>
            </a:custDash>
            <a:round/>
          </a:ln>
        </p:spPr>
      </p:sp>
      <p:sp>
        <p:nvSpPr>
          <p:cNvPr id="123" name="CustomShape 33"/>
          <p:cNvSpPr/>
          <p:nvPr/>
        </p:nvSpPr>
        <p:spPr>
          <a:xfrm>
            <a:off x="8079840" y="2427120"/>
            <a:ext cx="17640" cy="70200"/>
          </a:xfrm>
          <a:prstGeom prst="rect">
            <a:avLst/>
          </a:prstGeom>
          <a:blipFill>
            <a:blip r:embed="rId24"/>
            <a:tile/>
          </a:blipFill>
          <a:ln cap="rnd" w="9360">
            <a:solidFill>
              <a:srgbClr val="d4d4d6"/>
            </a:solidFill>
            <a:custDash>
              <a:ds d="-298691840000" sp="35000"/>
            </a:custDash>
            <a:round/>
          </a:ln>
        </p:spPr>
      </p:sp>
      <p:sp>
        <p:nvSpPr>
          <p:cNvPr id="124" name="CustomShape 34"/>
          <p:cNvSpPr/>
          <p:nvPr/>
        </p:nvSpPr>
        <p:spPr>
          <a:xfrm>
            <a:off x="8031960" y="2467080"/>
            <a:ext cx="43560" cy="54360"/>
          </a:xfrm>
          <a:prstGeom prst="rect">
            <a:avLst/>
          </a:prstGeom>
          <a:blipFill>
            <a:blip r:embed="rId25"/>
            <a:tile/>
          </a:blipFill>
          <a:ln cap="rnd" w="9360">
            <a:solidFill>
              <a:srgbClr val="d4d4d6"/>
            </a:solidFill>
            <a:custDash>
              <a:ds d="-298691840000" sp="35000"/>
            </a:custDash>
            <a:round/>
          </a:ln>
        </p:spPr>
      </p:sp>
      <p:sp>
        <p:nvSpPr>
          <p:cNvPr id="125" name="CustomShape 35"/>
          <p:cNvSpPr/>
          <p:nvPr/>
        </p:nvSpPr>
        <p:spPr>
          <a:xfrm>
            <a:off x="7925400" y="2801880"/>
            <a:ext cx="62280" cy="177480"/>
          </a:xfrm>
          <a:prstGeom prst="rect">
            <a:avLst/>
          </a:prstGeom>
          <a:blipFill>
            <a:blip r:embed="rId26"/>
            <a:tile/>
          </a:blipFill>
          <a:ln cap="rnd" w="9360">
            <a:solidFill>
              <a:srgbClr val="d4d4d6"/>
            </a:solidFill>
            <a:custDash>
              <a:ds d="-298691840000" sp="35000"/>
            </a:custDash>
            <a:round/>
          </a:ln>
        </p:spPr>
      </p:sp>
      <p:sp>
        <p:nvSpPr>
          <p:cNvPr id="126" name="CustomShape 36"/>
          <p:cNvSpPr/>
          <p:nvPr/>
        </p:nvSpPr>
        <p:spPr>
          <a:xfrm>
            <a:off x="8016480" y="2682360"/>
            <a:ext cx="62280" cy="140760"/>
          </a:xfrm>
          <a:prstGeom prst="rect">
            <a:avLst/>
          </a:prstGeom>
          <a:blipFill>
            <a:blip r:embed="rId27"/>
            <a:tile/>
          </a:blipFill>
          <a:ln cap="rnd" w="9360">
            <a:solidFill>
              <a:srgbClr val="d4d4d6"/>
            </a:solidFill>
            <a:custDash>
              <a:ds d="-298691840000" sp="35000"/>
            </a:custDash>
            <a:round/>
          </a:ln>
        </p:spPr>
      </p:sp>
      <p:sp>
        <p:nvSpPr>
          <p:cNvPr id="127" name="CustomShape 37"/>
          <p:cNvSpPr/>
          <p:nvPr/>
        </p:nvSpPr>
        <p:spPr>
          <a:xfrm>
            <a:off x="8028360" y="2897640"/>
            <a:ext cx="36720" cy="117000"/>
          </a:xfrm>
          <a:prstGeom prst="rect">
            <a:avLst/>
          </a:prstGeom>
          <a:blipFill>
            <a:blip r:embed="rId28"/>
            <a:tile/>
          </a:blipFill>
          <a:ln cap="rnd" w="9360">
            <a:solidFill>
              <a:srgbClr val="d4d4d6"/>
            </a:solidFill>
            <a:custDash>
              <a:ds d="-298691840000" sp="35000"/>
            </a:custDash>
            <a:round/>
          </a:ln>
        </p:spPr>
      </p:sp>
      <p:sp>
        <p:nvSpPr>
          <p:cNvPr id="128" name="CustomShape 38"/>
          <p:cNvSpPr/>
          <p:nvPr/>
        </p:nvSpPr>
        <p:spPr>
          <a:xfrm>
            <a:off x="7951320" y="2682360"/>
            <a:ext cx="62280" cy="129600"/>
          </a:xfrm>
          <a:prstGeom prst="rect">
            <a:avLst/>
          </a:prstGeom>
          <a:blipFill>
            <a:blip r:embed="rId29"/>
            <a:tile/>
          </a:blipFill>
          <a:ln cap="rnd" w="9360">
            <a:solidFill>
              <a:srgbClr val="d4d4d6"/>
            </a:solidFill>
            <a:custDash>
              <a:ds d="-298691840000" sp="35000"/>
            </a:custDash>
            <a:round/>
          </a:ln>
        </p:spPr>
      </p:sp>
      <p:sp>
        <p:nvSpPr>
          <p:cNvPr id="129" name="CustomShape 39"/>
          <p:cNvSpPr/>
          <p:nvPr/>
        </p:nvSpPr>
        <p:spPr>
          <a:xfrm>
            <a:off x="7951320" y="2980440"/>
            <a:ext cx="50400" cy="105840"/>
          </a:xfrm>
          <a:prstGeom prst="rect">
            <a:avLst/>
          </a:prstGeom>
          <a:blipFill>
            <a:blip r:embed="rId30"/>
            <a:tile/>
          </a:blipFill>
          <a:ln cap="rnd" w="9360">
            <a:solidFill>
              <a:srgbClr val="d4d4d6"/>
            </a:solidFill>
            <a:custDash>
              <a:ds d="-298691840000" sp="35000"/>
            </a:custDash>
            <a:round/>
          </a:ln>
        </p:spPr>
      </p:sp>
      <p:sp>
        <p:nvSpPr>
          <p:cNvPr id="130" name="CustomShape 40"/>
          <p:cNvSpPr/>
          <p:nvPr/>
        </p:nvSpPr>
        <p:spPr>
          <a:xfrm>
            <a:off x="8042040" y="2873520"/>
            <a:ext cx="36720" cy="45360"/>
          </a:xfrm>
          <a:prstGeom prst="rect">
            <a:avLst/>
          </a:prstGeom>
          <a:blipFill>
            <a:blip r:embed="rId31"/>
            <a:tile/>
          </a:blipFill>
          <a:ln cap="rnd" w="9360">
            <a:solidFill>
              <a:srgbClr val="d4d4d6"/>
            </a:solidFill>
            <a:custDash>
              <a:ds d="-298691840000" sp="35000"/>
            </a:custDash>
            <a:round/>
          </a:ln>
        </p:spPr>
      </p:sp>
      <p:sp>
        <p:nvSpPr>
          <p:cNvPr id="131" name="CustomShape 41"/>
          <p:cNvSpPr/>
          <p:nvPr/>
        </p:nvSpPr>
        <p:spPr>
          <a:xfrm>
            <a:off x="8016480" y="2538720"/>
            <a:ext cx="23040" cy="105840"/>
          </a:xfrm>
          <a:prstGeom prst="rect">
            <a:avLst/>
          </a:prstGeom>
          <a:blipFill>
            <a:blip r:embed="rId32"/>
            <a:tile/>
          </a:blipFill>
          <a:ln cap="rnd" w="9360">
            <a:solidFill>
              <a:srgbClr val="d4d4d6"/>
            </a:solidFill>
            <a:custDash>
              <a:ds d="-298691840000" sp="35000"/>
            </a:custDash>
            <a:round/>
          </a:ln>
        </p:spPr>
      </p:sp>
      <p:sp>
        <p:nvSpPr>
          <p:cNvPr id="132" name="CustomShape 42"/>
          <p:cNvSpPr/>
          <p:nvPr/>
        </p:nvSpPr>
        <p:spPr>
          <a:xfrm>
            <a:off x="8105760" y="2765160"/>
            <a:ext cx="24840" cy="118440"/>
          </a:xfrm>
          <a:prstGeom prst="rect">
            <a:avLst/>
          </a:prstGeom>
          <a:blipFill>
            <a:blip r:embed="rId33"/>
            <a:tile/>
          </a:blipFill>
          <a:ln cap="rnd" w="9360">
            <a:solidFill>
              <a:srgbClr val="d4d4d6"/>
            </a:solidFill>
            <a:custDash>
              <a:ds d="-298691840000" sp="35000"/>
            </a:custDash>
            <a:round/>
          </a:ln>
        </p:spPr>
      </p:sp>
      <p:sp>
        <p:nvSpPr>
          <p:cNvPr id="133" name="CustomShape 43"/>
          <p:cNvSpPr/>
          <p:nvPr/>
        </p:nvSpPr>
        <p:spPr>
          <a:xfrm>
            <a:off x="8093520" y="2945520"/>
            <a:ext cx="36720" cy="81720"/>
          </a:xfrm>
          <a:prstGeom prst="rect">
            <a:avLst/>
          </a:prstGeom>
          <a:blipFill>
            <a:blip r:embed="rId34"/>
            <a:tile/>
          </a:blipFill>
          <a:ln cap="rnd" w="9360">
            <a:solidFill>
              <a:srgbClr val="d4d4d6"/>
            </a:solidFill>
            <a:custDash>
              <a:ds d="-298691840000" sp="35000"/>
            </a:custDash>
            <a:round/>
          </a:ln>
        </p:spPr>
      </p:sp>
      <p:sp>
        <p:nvSpPr>
          <p:cNvPr id="134" name="CustomShape 44"/>
          <p:cNvSpPr/>
          <p:nvPr/>
        </p:nvSpPr>
        <p:spPr>
          <a:xfrm>
            <a:off x="8042040" y="3028320"/>
            <a:ext cx="48600" cy="94680"/>
          </a:xfrm>
          <a:prstGeom prst="rect">
            <a:avLst/>
          </a:prstGeom>
          <a:blipFill>
            <a:blip r:embed="rId35"/>
            <a:tile/>
          </a:blipFill>
          <a:ln cap="rnd" w="9360">
            <a:solidFill>
              <a:srgbClr val="d4d4d6"/>
            </a:solidFill>
            <a:custDash>
              <a:ds d="-298691840000" sp="35000"/>
            </a:custDash>
            <a:round/>
          </a:ln>
        </p:spPr>
      </p:sp>
      <p:sp>
        <p:nvSpPr>
          <p:cNvPr id="135" name="CustomShape 45"/>
          <p:cNvSpPr/>
          <p:nvPr/>
        </p:nvSpPr>
        <p:spPr>
          <a:xfrm>
            <a:off x="7966800" y="2873520"/>
            <a:ext cx="59040" cy="48240"/>
          </a:xfrm>
          <a:prstGeom prst="rect">
            <a:avLst/>
          </a:prstGeom>
          <a:blipFill>
            <a:blip r:embed="rId36"/>
            <a:tile/>
          </a:blipFill>
          <a:ln cap="rnd" w="9360">
            <a:solidFill>
              <a:srgbClr val="d4d4d6"/>
            </a:solidFill>
            <a:custDash>
              <a:ds d="-298691840000" sp="35000"/>
            </a:custDash>
            <a:round/>
          </a:ln>
        </p:spPr>
      </p:sp>
      <p:sp>
        <p:nvSpPr>
          <p:cNvPr id="136" name="CustomShape 46"/>
          <p:cNvSpPr/>
          <p:nvPr/>
        </p:nvSpPr>
        <p:spPr>
          <a:xfrm>
            <a:off x="8031960" y="2774880"/>
            <a:ext cx="26280" cy="78840"/>
          </a:xfrm>
          <a:prstGeom prst="rect">
            <a:avLst/>
          </a:prstGeom>
          <a:blipFill>
            <a:blip r:embed="rId37"/>
            <a:tile/>
          </a:blipFill>
          <a:ln cap="rnd" w="9360">
            <a:solidFill>
              <a:srgbClr val="d4d4d6"/>
            </a:solidFill>
            <a:custDash>
              <a:ds d="-298691840000" sp="35000"/>
            </a:custDash>
            <a:round/>
          </a:ln>
        </p:spPr>
      </p:sp>
      <p:sp>
        <p:nvSpPr>
          <p:cNvPr id="137" name="CustomShape 47"/>
          <p:cNvSpPr/>
          <p:nvPr/>
        </p:nvSpPr>
        <p:spPr>
          <a:xfrm>
            <a:off x="7990560" y="2966400"/>
            <a:ext cx="52200" cy="101160"/>
          </a:xfrm>
          <a:prstGeom prst="rect">
            <a:avLst/>
          </a:prstGeom>
          <a:blipFill>
            <a:blip r:embed="rId38"/>
            <a:tile/>
          </a:blipFill>
          <a:ln cap="rnd" w="9360">
            <a:solidFill>
              <a:srgbClr val="d4d4d6"/>
            </a:solidFill>
            <a:custDash>
              <a:ds d="-298691840000" sp="35000"/>
            </a:custDash>
            <a:round/>
          </a:ln>
        </p:spPr>
      </p:sp>
      <p:sp>
        <p:nvSpPr>
          <p:cNvPr id="138" name="CustomShape 48"/>
          <p:cNvSpPr/>
          <p:nvPr/>
        </p:nvSpPr>
        <p:spPr>
          <a:xfrm>
            <a:off x="7966800" y="2905560"/>
            <a:ext cx="34920" cy="54720"/>
          </a:xfrm>
          <a:prstGeom prst="rect">
            <a:avLst/>
          </a:prstGeom>
          <a:blipFill>
            <a:blip r:embed="rId39"/>
            <a:tile/>
          </a:blipFill>
          <a:ln cap="rnd" w="9360">
            <a:solidFill>
              <a:srgbClr val="d4d4d6"/>
            </a:solidFill>
            <a:custDash>
              <a:ds d="-298691840000" sp="35000"/>
            </a:custDash>
            <a:round/>
          </a:ln>
        </p:spPr>
      </p:sp>
      <p:sp>
        <p:nvSpPr>
          <p:cNvPr id="139" name="CustomShape 49"/>
          <p:cNvSpPr/>
          <p:nvPr/>
        </p:nvSpPr>
        <p:spPr>
          <a:xfrm>
            <a:off x="7983720" y="2774880"/>
            <a:ext cx="74520" cy="54720"/>
          </a:xfrm>
          <a:prstGeom prst="rect">
            <a:avLst/>
          </a:prstGeom>
          <a:blipFill>
            <a:blip r:embed="rId40"/>
            <a:tile/>
          </a:blipFill>
          <a:ln cap="rnd" w="9360">
            <a:solidFill>
              <a:srgbClr val="d4d4d6"/>
            </a:solidFill>
            <a:custDash>
              <a:ds d="-298691840000" sp="35000"/>
            </a:custDash>
            <a:round/>
          </a:ln>
        </p:spPr>
      </p:sp>
      <p:sp>
        <p:nvSpPr>
          <p:cNvPr id="140" name="CustomShape 50"/>
          <p:cNvSpPr/>
          <p:nvPr/>
        </p:nvSpPr>
        <p:spPr>
          <a:xfrm>
            <a:off x="7999200" y="2805120"/>
            <a:ext cx="43560" cy="78840"/>
          </a:xfrm>
          <a:prstGeom prst="rect">
            <a:avLst/>
          </a:prstGeom>
          <a:blipFill>
            <a:blip r:embed="rId41"/>
            <a:tile/>
          </a:blipFill>
          <a:ln cap="rnd" w="9360">
            <a:solidFill>
              <a:srgbClr val="d4d4d6"/>
            </a:solidFill>
            <a:custDash>
              <a:ds d="-298691840000" sp="35000"/>
            </a:custDash>
            <a:round/>
          </a:ln>
        </p:spPr>
      </p:sp>
      <p:sp>
        <p:nvSpPr>
          <p:cNvPr id="141" name="CustomShape 51"/>
          <p:cNvSpPr/>
          <p:nvPr/>
        </p:nvSpPr>
        <p:spPr>
          <a:xfrm>
            <a:off x="8107560" y="2889720"/>
            <a:ext cx="17640" cy="70560"/>
          </a:xfrm>
          <a:prstGeom prst="rect">
            <a:avLst/>
          </a:prstGeom>
          <a:blipFill>
            <a:blip r:embed="rId42"/>
            <a:tile/>
          </a:blipFill>
          <a:ln cap="rnd" w="9360">
            <a:solidFill>
              <a:srgbClr val="d4d4d6"/>
            </a:solidFill>
            <a:custDash>
              <a:ds d="-298691840000" sp="35000"/>
            </a:custDash>
            <a:round/>
          </a:ln>
        </p:spPr>
      </p:sp>
      <p:sp>
        <p:nvSpPr>
          <p:cNvPr id="142" name="CustomShape 52"/>
          <p:cNvSpPr/>
          <p:nvPr/>
        </p:nvSpPr>
        <p:spPr>
          <a:xfrm>
            <a:off x="8048880" y="2758680"/>
            <a:ext cx="67680" cy="48240"/>
          </a:xfrm>
          <a:prstGeom prst="rect">
            <a:avLst/>
          </a:prstGeom>
          <a:blipFill>
            <a:blip r:embed="rId43"/>
            <a:tile/>
          </a:blipFill>
          <a:ln cap="rnd" w="9360">
            <a:solidFill>
              <a:srgbClr val="d4d4d6"/>
            </a:solidFill>
            <a:custDash>
              <a:ds d="-298691840000" sp="35000"/>
            </a:custDash>
            <a:round/>
          </a:ln>
        </p:spPr>
      </p:sp>
      <p:sp>
        <p:nvSpPr>
          <p:cNvPr id="143" name="CustomShape 53"/>
          <p:cNvSpPr/>
          <p:nvPr/>
        </p:nvSpPr>
        <p:spPr>
          <a:xfrm>
            <a:off x="8090280" y="2613600"/>
            <a:ext cx="34920" cy="139320"/>
          </a:xfrm>
          <a:prstGeom prst="rect">
            <a:avLst/>
          </a:prstGeom>
          <a:blipFill>
            <a:blip r:embed="rId44"/>
            <a:tile/>
          </a:blipFill>
          <a:ln cap="rnd" w="9360">
            <a:solidFill>
              <a:srgbClr val="d4d4d6"/>
            </a:solidFill>
            <a:custDash>
              <a:ds d="-298691840000" sp="35000"/>
            </a:custDash>
            <a:round/>
          </a:ln>
        </p:spPr>
      </p:sp>
      <p:sp>
        <p:nvSpPr>
          <p:cNvPr id="144" name="CustomShape 54"/>
          <p:cNvSpPr/>
          <p:nvPr/>
        </p:nvSpPr>
        <p:spPr>
          <a:xfrm>
            <a:off x="7990560" y="2605680"/>
            <a:ext cx="19440" cy="78840"/>
          </a:xfrm>
          <a:prstGeom prst="rect">
            <a:avLst/>
          </a:prstGeom>
          <a:blipFill>
            <a:blip r:embed="rId45"/>
            <a:tile/>
          </a:blipFill>
          <a:ln cap="rnd" w="9360">
            <a:solidFill>
              <a:srgbClr val="d4d4d6"/>
            </a:solidFill>
            <a:custDash>
              <a:ds d="-298691840000" sp="35000"/>
            </a:custDash>
            <a:round/>
          </a:ln>
        </p:spPr>
      </p:sp>
      <p:sp>
        <p:nvSpPr>
          <p:cNvPr id="145" name="CustomShape 55"/>
          <p:cNvSpPr/>
          <p:nvPr/>
        </p:nvSpPr>
        <p:spPr>
          <a:xfrm>
            <a:off x="8057520" y="2575440"/>
            <a:ext cx="17640" cy="117000"/>
          </a:xfrm>
          <a:prstGeom prst="rect">
            <a:avLst/>
          </a:prstGeom>
          <a:blipFill>
            <a:blip r:embed="rId46"/>
            <a:tile/>
          </a:blipFill>
          <a:ln cap="rnd" w="9360">
            <a:solidFill>
              <a:srgbClr val="d4d4d6"/>
            </a:solidFill>
            <a:custDash>
              <a:ds d="-298691840000" sp="35000"/>
            </a:custDash>
            <a:round/>
          </a:ln>
        </p:spPr>
      </p:sp>
      <p:sp>
        <p:nvSpPr>
          <p:cNvPr id="146" name="CustomShape 56"/>
          <p:cNvSpPr/>
          <p:nvPr/>
        </p:nvSpPr>
        <p:spPr>
          <a:xfrm>
            <a:off x="8081640" y="2820960"/>
            <a:ext cx="52200" cy="109080"/>
          </a:xfrm>
          <a:prstGeom prst="rect">
            <a:avLst/>
          </a:prstGeom>
          <a:blipFill>
            <a:blip r:embed="rId47"/>
            <a:tile/>
          </a:blipFill>
          <a:ln cap="rnd" w="9360">
            <a:solidFill>
              <a:srgbClr val="d4d4d6"/>
            </a:solidFill>
            <a:custDash>
              <a:ds d="-298691840000" sp="35000"/>
            </a:custDash>
            <a:round/>
          </a:ln>
        </p:spPr>
      </p:sp>
      <p:sp>
        <p:nvSpPr>
          <p:cNvPr id="147" name="CustomShape 57"/>
          <p:cNvSpPr/>
          <p:nvPr/>
        </p:nvSpPr>
        <p:spPr>
          <a:xfrm>
            <a:off x="7966800" y="2506680"/>
            <a:ext cx="26280" cy="93240"/>
          </a:xfrm>
          <a:prstGeom prst="rect">
            <a:avLst/>
          </a:prstGeom>
          <a:blipFill>
            <a:blip r:embed="rId48"/>
            <a:tile/>
          </a:blipFill>
          <a:ln cap="rnd" w="9360">
            <a:solidFill>
              <a:srgbClr val="d4d4d6"/>
            </a:solidFill>
            <a:custDash>
              <a:ds d="-298691840000" sp="35000"/>
            </a:custDash>
            <a:round/>
          </a:ln>
        </p:spPr>
      </p:sp>
      <p:sp>
        <p:nvSpPr>
          <p:cNvPr id="148" name="CustomShape 58"/>
          <p:cNvSpPr/>
          <p:nvPr/>
        </p:nvSpPr>
        <p:spPr>
          <a:xfrm>
            <a:off x="8097120" y="2530440"/>
            <a:ext cx="17640" cy="70560"/>
          </a:xfrm>
          <a:prstGeom prst="rect">
            <a:avLst/>
          </a:prstGeom>
          <a:blipFill>
            <a:blip r:embed="rId49"/>
            <a:tile/>
          </a:blipFill>
          <a:ln cap="rnd" w="9360">
            <a:solidFill>
              <a:srgbClr val="d4d4d6"/>
            </a:solidFill>
            <a:custDash>
              <a:ds d="-298691840000" sp="35000"/>
            </a:custDash>
            <a:round/>
          </a:ln>
        </p:spPr>
      </p:sp>
      <p:sp>
        <p:nvSpPr>
          <p:cNvPr id="149" name="CustomShape 59"/>
          <p:cNvSpPr/>
          <p:nvPr/>
        </p:nvSpPr>
        <p:spPr>
          <a:xfrm>
            <a:off x="8048880" y="2506680"/>
            <a:ext cx="43560" cy="54720"/>
          </a:xfrm>
          <a:prstGeom prst="rect">
            <a:avLst/>
          </a:prstGeom>
          <a:blipFill>
            <a:blip r:embed="rId50"/>
            <a:tile/>
          </a:blipFill>
          <a:ln cap="rnd" w="9360">
            <a:solidFill>
              <a:srgbClr val="d4d4d6"/>
            </a:solidFill>
            <a:custDash>
              <a:ds d="-298691840000" sp="35000"/>
            </a:custDash>
            <a:round/>
          </a:ln>
        </p:spPr>
      </p:sp>
      <p:sp>
        <p:nvSpPr>
          <p:cNvPr id="150" name="CustomShape 60"/>
          <p:cNvSpPr/>
          <p:nvPr/>
        </p:nvSpPr>
        <p:spPr>
          <a:xfrm>
            <a:off x="7949520" y="2335320"/>
            <a:ext cx="17640" cy="110160"/>
          </a:xfrm>
          <a:prstGeom prst="rect">
            <a:avLst/>
          </a:prstGeom>
          <a:blipFill>
            <a:blip r:embed="rId51"/>
            <a:tile/>
          </a:blipFill>
          <a:ln cap="rnd" w="9360">
            <a:solidFill>
              <a:srgbClr val="d4d4d6"/>
            </a:solidFill>
            <a:custDash>
              <a:ds d="-298691840000" sp="35000"/>
            </a:custDash>
            <a:round/>
          </a:ln>
        </p:spPr>
      </p:sp>
      <p:sp>
        <p:nvSpPr>
          <p:cNvPr id="151" name="CustomShape 61"/>
          <p:cNvSpPr/>
          <p:nvPr/>
        </p:nvSpPr>
        <p:spPr>
          <a:xfrm>
            <a:off x="7949520" y="2581200"/>
            <a:ext cx="67680" cy="154440"/>
          </a:xfrm>
          <a:prstGeom prst="rect">
            <a:avLst/>
          </a:prstGeom>
          <a:blipFill>
            <a:blip r:embed="rId52"/>
            <a:tile/>
          </a:blipFill>
          <a:ln cap="rnd" w="9360">
            <a:solidFill>
              <a:srgbClr val="d4d4d6"/>
            </a:solidFill>
            <a:custDash>
              <a:ds d="-298691840000" sp="35000"/>
            </a:custDash>
            <a:round/>
          </a:ln>
        </p:spPr>
      </p:sp>
      <p:sp>
        <p:nvSpPr>
          <p:cNvPr id="152" name="CustomShape 62"/>
          <p:cNvSpPr/>
          <p:nvPr/>
        </p:nvSpPr>
        <p:spPr>
          <a:xfrm>
            <a:off x="7982280" y="2481120"/>
            <a:ext cx="52200" cy="86400"/>
          </a:xfrm>
          <a:prstGeom prst="rect">
            <a:avLst/>
          </a:prstGeom>
          <a:blipFill>
            <a:blip r:embed="rId53"/>
            <a:tile/>
          </a:blipFill>
          <a:ln cap="rnd" w="9360">
            <a:solidFill>
              <a:srgbClr val="d4d4d6"/>
            </a:solidFill>
            <a:custDash>
              <a:ds d="-298691840000" sp="35000"/>
            </a:custDash>
            <a:round/>
          </a:ln>
        </p:spPr>
      </p:sp>
      <p:sp>
        <p:nvSpPr>
          <p:cNvPr id="153" name="CustomShape 63"/>
          <p:cNvSpPr/>
          <p:nvPr/>
        </p:nvSpPr>
        <p:spPr>
          <a:xfrm>
            <a:off x="7908480" y="2286000"/>
            <a:ext cx="34920" cy="126000"/>
          </a:xfrm>
          <a:prstGeom prst="rect">
            <a:avLst/>
          </a:prstGeom>
          <a:blipFill>
            <a:blip r:embed="rId54"/>
            <a:tile/>
          </a:blipFill>
          <a:ln cap="rnd" w="9360">
            <a:solidFill>
              <a:srgbClr val="d4d4d6"/>
            </a:solidFill>
            <a:custDash>
              <a:ds d="-298691840000" sp="35000"/>
            </a:custDash>
            <a:round/>
          </a:ln>
        </p:spPr>
      </p:sp>
      <p:sp>
        <p:nvSpPr>
          <p:cNvPr id="154" name="CustomShape 64"/>
          <p:cNvSpPr/>
          <p:nvPr/>
        </p:nvSpPr>
        <p:spPr>
          <a:xfrm>
            <a:off x="7932240" y="2505240"/>
            <a:ext cx="19440" cy="92520"/>
          </a:xfrm>
          <a:prstGeom prst="rect">
            <a:avLst/>
          </a:prstGeom>
          <a:blipFill>
            <a:blip r:embed="rId55"/>
            <a:tile/>
          </a:blipFill>
          <a:ln cap="rnd" w="9360">
            <a:solidFill>
              <a:srgbClr val="d4d4d6"/>
            </a:solidFill>
            <a:custDash>
              <a:ds d="-298691840000" sp="35000"/>
            </a:custDash>
            <a:round/>
          </a:ln>
        </p:spPr>
      </p:sp>
      <p:sp>
        <p:nvSpPr>
          <p:cNvPr id="155" name="CustomShape 65"/>
          <p:cNvSpPr/>
          <p:nvPr/>
        </p:nvSpPr>
        <p:spPr>
          <a:xfrm>
            <a:off x="494280" y="2438280"/>
            <a:ext cx="2020680" cy="121680"/>
          </a:xfrm>
          <a:prstGeom prst="rect">
            <a:avLst/>
          </a:prstGeom>
          <a:solidFill>
            <a:srgbClr val="000000"/>
          </a:solidFill>
        </p:spPr>
      </p:sp>
      <p:sp>
        <p:nvSpPr>
          <p:cNvPr id="156" name="CustomShape 66"/>
          <p:cNvSpPr/>
          <p:nvPr/>
        </p:nvSpPr>
        <p:spPr>
          <a:xfrm>
            <a:off x="3295080" y="2133720"/>
            <a:ext cx="493200" cy="716400"/>
          </a:xfrm>
          <a:prstGeom prst="rect">
            <a:avLst/>
          </a:prstGeom>
          <a:solidFill>
            <a:srgbClr val="ffffff"/>
          </a:solidFill>
          <a:ln w="38160">
            <a:solidFill>
              <a:srgbClr val="ff0000"/>
            </a:solidFill>
            <a:miter/>
          </a:ln>
        </p:spPr>
      </p:sp>
      <p:sp>
        <p:nvSpPr>
          <p:cNvPr id="157" name="Line 67"/>
          <p:cNvSpPr/>
          <p:nvPr/>
        </p:nvSpPr>
        <p:spPr>
          <a:xfrm flipV="1">
            <a:off x="7743240" y="3124080"/>
            <a:ext cx="247320" cy="533520"/>
          </a:xfrm>
          <a:prstGeom prst="line">
            <a:avLst/>
          </a:prstGeom>
          <a:ln w="57240">
            <a:solidFill>
              <a:srgbClr val="000000"/>
            </a:solidFill>
            <a:round/>
            <a:tailEnd len="med" type="triangle" w="med"/>
          </a:ln>
        </p:spPr>
      </p:sp>
      <p:sp>
        <p:nvSpPr>
          <p:cNvPr id="158" name="Line 68"/>
          <p:cNvSpPr/>
          <p:nvPr/>
        </p:nvSpPr>
        <p:spPr>
          <a:xfrm>
            <a:off x="4389120" y="2468880"/>
            <a:ext cx="3291840" cy="0"/>
          </a:xfrm>
          <a:prstGeom prst="line">
            <a:avLst/>
          </a:prstGeom>
          <a:ln w="457200">
            <a:solidFill>
              <a:srgbClr val="000000"/>
            </a:solidFill>
            <a:round/>
            <a:tailEnd len="med" type="triangle" w="med"/>
          </a:ln>
        </p:spPr>
      </p:sp>
    </p:spTree>
  </p:cSld>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9" name="CustomShape 1"/>
          <p:cNvSpPr/>
          <p:nvPr/>
        </p:nvSpPr>
        <p:spPr>
          <a:xfrm>
            <a:off x="609480" y="2560680"/>
            <a:ext cx="8229240" cy="1431360"/>
          </a:xfrm>
          <a:prstGeom prst="rect">
            <a:avLst/>
          </a:prstGeom>
          <a:ln w="9360">
            <a:solidFill>
              <a:srgbClr val="000000"/>
            </a:solidFill>
            <a:miter/>
          </a:ln>
        </p:spPr>
        <p:txBody>
          <a:bodyPr anchor="ctr" bIns="45000" lIns="90000" rIns="90000" tIns="45000"/>
          <a:p>
            <a:pPr algn="ctr">
              <a:lnSpc>
                <a:spcPct val="100000"/>
              </a:lnSpc>
              <a:buFont typeface="Calibri"/>
              <a:buChar char="•"/>
            </a:pPr>
            <a:r>
              <a:rPr b="1" lang="en-US" sz="4400">
                <a:solidFill>
                  <a:srgbClr val="ffff00"/>
                </a:solidFill>
                <a:latin typeface="Corbel"/>
                <a:ea typeface="Droid Sans Fallback"/>
              </a:rPr>
              <a:t>Thermal Spray Thermal Barrier Coating Uses</a:t>
            </a:r>
            <a:endParaRPr/>
          </a:p>
        </p:txBody>
      </p:sp>
    </p:spTree>
  </p:cSld>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0" name="CustomShape 1"/>
          <p:cNvSpPr/>
          <p:nvPr/>
        </p:nvSpPr>
        <p:spPr>
          <a:xfrm>
            <a:off x="952560" y="1676520"/>
            <a:ext cx="7822800" cy="4190400"/>
          </a:xfrm>
          <a:prstGeom prst="rect">
            <a:avLst/>
          </a:prstGeom>
          <a:solidFill>
            <a:srgbClr val="ffff99"/>
          </a:solidFill>
        </p:spPr>
      </p:sp>
      <p:sp>
        <p:nvSpPr>
          <p:cNvPr id="261" name="CustomShape 2"/>
          <p:cNvSpPr/>
          <p:nvPr/>
        </p:nvSpPr>
        <p:spPr>
          <a:xfrm>
            <a:off x="946080" y="1658880"/>
            <a:ext cx="7821360" cy="4192200"/>
          </a:xfrm>
          <a:prstGeom prst="rect">
            <a:avLst/>
          </a:prstGeom>
        </p:spPr>
      </p:sp>
      <p:sp>
        <p:nvSpPr>
          <p:cNvPr id="262" name="Line 3"/>
          <p:cNvSpPr/>
          <p:nvPr/>
        </p:nvSpPr>
        <p:spPr>
          <a:xfrm>
            <a:off x="946080" y="5502240"/>
            <a:ext cx="7821720" cy="1800"/>
          </a:xfrm>
          <a:prstGeom prst="line">
            <a:avLst/>
          </a:prstGeom>
          <a:ln w="9360">
            <a:solidFill>
              <a:srgbClr val="c0c0c0"/>
            </a:solidFill>
            <a:miter/>
          </a:ln>
        </p:spPr>
      </p:sp>
      <p:sp>
        <p:nvSpPr>
          <p:cNvPr id="263" name="Line 4"/>
          <p:cNvSpPr/>
          <p:nvPr/>
        </p:nvSpPr>
        <p:spPr>
          <a:xfrm>
            <a:off x="946080" y="5151600"/>
            <a:ext cx="7821720" cy="1440"/>
          </a:xfrm>
          <a:prstGeom prst="line">
            <a:avLst/>
          </a:prstGeom>
          <a:ln w="9360">
            <a:solidFill>
              <a:srgbClr val="c0c0c0"/>
            </a:solidFill>
            <a:miter/>
          </a:ln>
        </p:spPr>
      </p:sp>
      <p:sp>
        <p:nvSpPr>
          <p:cNvPr id="264" name="Line 5"/>
          <p:cNvSpPr/>
          <p:nvPr/>
        </p:nvSpPr>
        <p:spPr>
          <a:xfrm>
            <a:off x="946080" y="4802040"/>
            <a:ext cx="7821720" cy="1800"/>
          </a:xfrm>
          <a:prstGeom prst="line">
            <a:avLst/>
          </a:prstGeom>
          <a:ln w="9360">
            <a:solidFill>
              <a:srgbClr val="c0c0c0"/>
            </a:solidFill>
            <a:miter/>
          </a:ln>
        </p:spPr>
      </p:sp>
      <p:sp>
        <p:nvSpPr>
          <p:cNvPr id="265" name="Line 6"/>
          <p:cNvSpPr/>
          <p:nvPr/>
        </p:nvSpPr>
        <p:spPr>
          <a:xfrm>
            <a:off x="946080" y="4451400"/>
            <a:ext cx="7821720" cy="1440"/>
          </a:xfrm>
          <a:prstGeom prst="line">
            <a:avLst/>
          </a:prstGeom>
          <a:ln w="9360">
            <a:solidFill>
              <a:srgbClr val="c0c0c0"/>
            </a:solidFill>
            <a:miter/>
          </a:ln>
        </p:spPr>
      </p:sp>
      <p:sp>
        <p:nvSpPr>
          <p:cNvPr id="266" name="Line 7"/>
          <p:cNvSpPr/>
          <p:nvPr/>
        </p:nvSpPr>
        <p:spPr>
          <a:xfrm>
            <a:off x="946080" y="4102200"/>
            <a:ext cx="7821720" cy="1440"/>
          </a:xfrm>
          <a:prstGeom prst="line">
            <a:avLst/>
          </a:prstGeom>
          <a:ln w="9360">
            <a:solidFill>
              <a:srgbClr val="c0c0c0"/>
            </a:solidFill>
            <a:miter/>
          </a:ln>
        </p:spPr>
      </p:sp>
      <p:sp>
        <p:nvSpPr>
          <p:cNvPr id="267" name="Line 8"/>
          <p:cNvSpPr/>
          <p:nvPr/>
        </p:nvSpPr>
        <p:spPr>
          <a:xfrm>
            <a:off x="946080" y="3760920"/>
            <a:ext cx="7821720" cy="1440"/>
          </a:xfrm>
          <a:prstGeom prst="line">
            <a:avLst/>
          </a:prstGeom>
          <a:ln w="9360">
            <a:solidFill>
              <a:srgbClr val="c0c0c0"/>
            </a:solidFill>
            <a:miter/>
          </a:ln>
        </p:spPr>
      </p:sp>
      <p:sp>
        <p:nvSpPr>
          <p:cNvPr id="268" name="Line 9"/>
          <p:cNvSpPr/>
          <p:nvPr/>
        </p:nvSpPr>
        <p:spPr>
          <a:xfrm>
            <a:off x="946080" y="3409920"/>
            <a:ext cx="7821720" cy="1440"/>
          </a:xfrm>
          <a:prstGeom prst="line">
            <a:avLst/>
          </a:prstGeom>
          <a:ln w="9360">
            <a:solidFill>
              <a:srgbClr val="c0c0c0"/>
            </a:solidFill>
            <a:miter/>
          </a:ln>
        </p:spPr>
      </p:sp>
      <p:sp>
        <p:nvSpPr>
          <p:cNvPr id="269" name="Line 10"/>
          <p:cNvSpPr/>
          <p:nvPr/>
        </p:nvSpPr>
        <p:spPr>
          <a:xfrm>
            <a:off x="946080" y="3060720"/>
            <a:ext cx="7821720" cy="1440"/>
          </a:xfrm>
          <a:prstGeom prst="line">
            <a:avLst/>
          </a:prstGeom>
          <a:ln w="9360">
            <a:solidFill>
              <a:srgbClr val="c0c0c0"/>
            </a:solidFill>
            <a:miter/>
          </a:ln>
        </p:spPr>
      </p:sp>
      <p:sp>
        <p:nvSpPr>
          <p:cNvPr id="270" name="Line 11"/>
          <p:cNvSpPr/>
          <p:nvPr/>
        </p:nvSpPr>
        <p:spPr>
          <a:xfrm>
            <a:off x="946080" y="2709720"/>
            <a:ext cx="7821720" cy="1800"/>
          </a:xfrm>
          <a:prstGeom prst="line">
            <a:avLst/>
          </a:prstGeom>
          <a:ln w="9360">
            <a:solidFill>
              <a:srgbClr val="c0c0c0"/>
            </a:solidFill>
            <a:miter/>
          </a:ln>
        </p:spPr>
      </p:sp>
      <p:sp>
        <p:nvSpPr>
          <p:cNvPr id="271" name="Line 12"/>
          <p:cNvSpPr/>
          <p:nvPr/>
        </p:nvSpPr>
        <p:spPr>
          <a:xfrm>
            <a:off x="946080" y="2359080"/>
            <a:ext cx="7821720" cy="1440"/>
          </a:xfrm>
          <a:prstGeom prst="line">
            <a:avLst/>
          </a:prstGeom>
          <a:ln w="9360">
            <a:solidFill>
              <a:srgbClr val="c0c0c0"/>
            </a:solidFill>
            <a:miter/>
          </a:ln>
        </p:spPr>
      </p:sp>
      <p:sp>
        <p:nvSpPr>
          <p:cNvPr id="272" name="Line 13"/>
          <p:cNvSpPr/>
          <p:nvPr/>
        </p:nvSpPr>
        <p:spPr>
          <a:xfrm>
            <a:off x="946080" y="2009880"/>
            <a:ext cx="7821720" cy="1440"/>
          </a:xfrm>
          <a:prstGeom prst="line">
            <a:avLst/>
          </a:prstGeom>
          <a:ln w="9360">
            <a:solidFill>
              <a:srgbClr val="c0c0c0"/>
            </a:solidFill>
            <a:miter/>
          </a:ln>
        </p:spPr>
      </p:sp>
      <p:sp>
        <p:nvSpPr>
          <p:cNvPr id="273" name="Line 14"/>
          <p:cNvSpPr/>
          <p:nvPr/>
        </p:nvSpPr>
        <p:spPr>
          <a:xfrm>
            <a:off x="946080" y="1658880"/>
            <a:ext cx="7821720" cy="1800"/>
          </a:xfrm>
          <a:prstGeom prst="line">
            <a:avLst/>
          </a:prstGeom>
          <a:ln w="9360">
            <a:solidFill>
              <a:srgbClr val="c0c0c0"/>
            </a:solidFill>
            <a:miter/>
          </a:ln>
        </p:spPr>
      </p:sp>
      <p:sp>
        <p:nvSpPr>
          <p:cNvPr id="274" name="Line 15"/>
          <p:cNvSpPr/>
          <p:nvPr/>
        </p:nvSpPr>
        <p:spPr>
          <a:xfrm>
            <a:off x="1252440" y="1658880"/>
            <a:ext cx="1800" cy="4192560"/>
          </a:xfrm>
          <a:prstGeom prst="line">
            <a:avLst/>
          </a:prstGeom>
          <a:ln w="9360">
            <a:solidFill>
              <a:srgbClr val="c0c0c0"/>
            </a:solidFill>
            <a:miter/>
          </a:ln>
        </p:spPr>
      </p:sp>
      <p:sp>
        <p:nvSpPr>
          <p:cNvPr id="275" name="Line 16"/>
          <p:cNvSpPr/>
          <p:nvPr/>
        </p:nvSpPr>
        <p:spPr>
          <a:xfrm>
            <a:off x="1560600" y="1658880"/>
            <a:ext cx="1440" cy="4192560"/>
          </a:xfrm>
          <a:prstGeom prst="line">
            <a:avLst/>
          </a:prstGeom>
          <a:ln w="9360">
            <a:solidFill>
              <a:srgbClr val="c0c0c0"/>
            </a:solidFill>
            <a:miter/>
          </a:ln>
        </p:spPr>
      </p:sp>
      <p:sp>
        <p:nvSpPr>
          <p:cNvPr id="276" name="Line 17"/>
          <p:cNvSpPr/>
          <p:nvPr/>
        </p:nvSpPr>
        <p:spPr>
          <a:xfrm>
            <a:off x="1868400" y="1658880"/>
            <a:ext cx="1800" cy="4192560"/>
          </a:xfrm>
          <a:prstGeom prst="line">
            <a:avLst/>
          </a:prstGeom>
          <a:ln w="9360">
            <a:solidFill>
              <a:srgbClr val="c0c0c0"/>
            </a:solidFill>
            <a:miter/>
          </a:ln>
        </p:spPr>
      </p:sp>
      <p:sp>
        <p:nvSpPr>
          <p:cNvPr id="277" name="Line 18"/>
          <p:cNvSpPr/>
          <p:nvPr/>
        </p:nvSpPr>
        <p:spPr>
          <a:xfrm>
            <a:off x="2166840" y="1658880"/>
            <a:ext cx="1800" cy="4192560"/>
          </a:xfrm>
          <a:prstGeom prst="line">
            <a:avLst/>
          </a:prstGeom>
          <a:ln w="9360">
            <a:solidFill>
              <a:srgbClr val="c0c0c0"/>
            </a:solidFill>
            <a:miter/>
          </a:ln>
        </p:spPr>
      </p:sp>
      <p:sp>
        <p:nvSpPr>
          <p:cNvPr id="278" name="Line 19"/>
          <p:cNvSpPr/>
          <p:nvPr/>
        </p:nvSpPr>
        <p:spPr>
          <a:xfrm>
            <a:off x="2475000" y="1658880"/>
            <a:ext cx="1440" cy="4192560"/>
          </a:xfrm>
          <a:prstGeom prst="line">
            <a:avLst/>
          </a:prstGeom>
          <a:ln w="9360">
            <a:solidFill>
              <a:srgbClr val="c0c0c0"/>
            </a:solidFill>
            <a:miter/>
          </a:ln>
        </p:spPr>
      </p:sp>
      <p:sp>
        <p:nvSpPr>
          <p:cNvPr id="279" name="Line 20"/>
          <p:cNvSpPr/>
          <p:nvPr/>
        </p:nvSpPr>
        <p:spPr>
          <a:xfrm>
            <a:off x="2781360" y="1658880"/>
            <a:ext cx="1440" cy="4192560"/>
          </a:xfrm>
          <a:prstGeom prst="line">
            <a:avLst/>
          </a:prstGeom>
          <a:ln w="9360">
            <a:solidFill>
              <a:srgbClr val="c0c0c0"/>
            </a:solidFill>
            <a:miter/>
          </a:ln>
        </p:spPr>
      </p:sp>
      <p:sp>
        <p:nvSpPr>
          <p:cNvPr id="280" name="Line 21"/>
          <p:cNvSpPr/>
          <p:nvPr/>
        </p:nvSpPr>
        <p:spPr>
          <a:xfrm>
            <a:off x="3089160" y="1658880"/>
            <a:ext cx="1800" cy="4192560"/>
          </a:xfrm>
          <a:prstGeom prst="line">
            <a:avLst/>
          </a:prstGeom>
          <a:ln w="9360">
            <a:solidFill>
              <a:srgbClr val="c0c0c0"/>
            </a:solidFill>
            <a:miter/>
          </a:ln>
        </p:spPr>
      </p:sp>
      <p:sp>
        <p:nvSpPr>
          <p:cNvPr id="281" name="Line 22"/>
          <p:cNvSpPr/>
          <p:nvPr/>
        </p:nvSpPr>
        <p:spPr>
          <a:xfrm>
            <a:off x="3397320" y="1658880"/>
            <a:ext cx="1440" cy="4192560"/>
          </a:xfrm>
          <a:prstGeom prst="line">
            <a:avLst/>
          </a:prstGeom>
          <a:ln w="9360">
            <a:solidFill>
              <a:srgbClr val="c0c0c0"/>
            </a:solidFill>
            <a:miter/>
          </a:ln>
        </p:spPr>
      </p:sp>
      <p:sp>
        <p:nvSpPr>
          <p:cNvPr id="282" name="Line 23"/>
          <p:cNvSpPr/>
          <p:nvPr/>
        </p:nvSpPr>
        <p:spPr>
          <a:xfrm>
            <a:off x="3703680" y="1658880"/>
            <a:ext cx="1440" cy="4192560"/>
          </a:xfrm>
          <a:prstGeom prst="line">
            <a:avLst/>
          </a:prstGeom>
          <a:ln w="9360">
            <a:solidFill>
              <a:srgbClr val="c0c0c0"/>
            </a:solidFill>
            <a:miter/>
          </a:ln>
        </p:spPr>
      </p:sp>
      <p:sp>
        <p:nvSpPr>
          <p:cNvPr id="283" name="Line 24"/>
          <p:cNvSpPr/>
          <p:nvPr/>
        </p:nvSpPr>
        <p:spPr>
          <a:xfrm>
            <a:off x="4002120" y="1658880"/>
            <a:ext cx="1440" cy="4192560"/>
          </a:xfrm>
          <a:prstGeom prst="line">
            <a:avLst/>
          </a:prstGeom>
          <a:ln w="9360">
            <a:solidFill>
              <a:srgbClr val="c0c0c0"/>
            </a:solidFill>
            <a:miter/>
          </a:ln>
        </p:spPr>
      </p:sp>
      <p:sp>
        <p:nvSpPr>
          <p:cNvPr id="284" name="Line 25"/>
          <p:cNvSpPr/>
          <p:nvPr/>
        </p:nvSpPr>
        <p:spPr>
          <a:xfrm>
            <a:off x="4309920" y="1658880"/>
            <a:ext cx="1800" cy="4192560"/>
          </a:xfrm>
          <a:prstGeom prst="line">
            <a:avLst/>
          </a:prstGeom>
          <a:ln w="9360">
            <a:solidFill>
              <a:srgbClr val="c0c0c0"/>
            </a:solidFill>
            <a:miter/>
          </a:ln>
        </p:spPr>
      </p:sp>
      <p:sp>
        <p:nvSpPr>
          <p:cNvPr id="285" name="Line 26"/>
          <p:cNvSpPr/>
          <p:nvPr/>
        </p:nvSpPr>
        <p:spPr>
          <a:xfrm>
            <a:off x="4618080" y="1658880"/>
            <a:ext cx="1440" cy="4192560"/>
          </a:xfrm>
          <a:prstGeom prst="line">
            <a:avLst/>
          </a:prstGeom>
          <a:ln w="9360">
            <a:solidFill>
              <a:srgbClr val="c0c0c0"/>
            </a:solidFill>
            <a:miter/>
          </a:ln>
        </p:spPr>
      </p:sp>
      <p:sp>
        <p:nvSpPr>
          <p:cNvPr id="286" name="Line 27"/>
          <p:cNvSpPr/>
          <p:nvPr/>
        </p:nvSpPr>
        <p:spPr>
          <a:xfrm>
            <a:off x="5232240" y="1658880"/>
            <a:ext cx="1800" cy="4192560"/>
          </a:xfrm>
          <a:prstGeom prst="line">
            <a:avLst/>
          </a:prstGeom>
          <a:ln w="9360">
            <a:solidFill>
              <a:srgbClr val="c0c0c0"/>
            </a:solidFill>
            <a:miter/>
          </a:ln>
        </p:spPr>
      </p:sp>
      <p:sp>
        <p:nvSpPr>
          <p:cNvPr id="287" name="Line 28"/>
          <p:cNvSpPr/>
          <p:nvPr/>
        </p:nvSpPr>
        <p:spPr>
          <a:xfrm>
            <a:off x="5540400" y="1658880"/>
            <a:ext cx="1440" cy="4192560"/>
          </a:xfrm>
          <a:prstGeom prst="line">
            <a:avLst/>
          </a:prstGeom>
          <a:ln w="9360">
            <a:solidFill>
              <a:srgbClr val="c0c0c0"/>
            </a:solidFill>
            <a:miter/>
          </a:ln>
        </p:spPr>
      </p:sp>
      <p:sp>
        <p:nvSpPr>
          <p:cNvPr id="288" name="Line 29"/>
          <p:cNvSpPr/>
          <p:nvPr/>
        </p:nvSpPr>
        <p:spPr>
          <a:xfrm>
            <a:off x="5846760" y="1658880"/>
            <a:ext cx="1440" cy="4192560"/>
          </a:xfrm>
          <a:prstGeom prst="line">
            <a:avLst/>
          </a:prstGeom>
          <a:ln w="9360">
            <a:solidFill>
              <a:srgbClr val="c0c0c0"/>
            </a:solidFill>
            <a:miter/>
          </a:ln>
        </p:spPr>
      </p:sp>
      <p:sp>
        <p:nvSpPr>
          <p:cNvPr id="289" name="Line 30"/>
          <p:cNvSpPr/>
          <p:nvPr/>
        </p:nvSpPr>
        <p:spPr>
          <a:xfrm>
            <a:off x="6146640" y="1658880"/>
            <a:ext cx="1800" cy="4192560"/>
          </a:xfrm>
          <a:prstGeom prst="line">
            <a:avLst/>
          </a:prstGeom>
          <a:ln w="9360">
            <a:solidFill>
              <a:srgbClr val="c0c0c0"/>
            </a:solidFill>
            <a:miter/>
          </a:ln>
        </p:spPr>
      </p:sp>
      <p:sp>
        <p:nvSpPr>
          <p:cNvPr id="290" name="Line 31"/>
          <p:cNvSpPr/>
          <p:nvPr/>
        </p:nvSpPr>
        <p:spPr>
          <a:xfrm>
            <a:off x="6453360" y="1658880"/>
            <a:ext cx="1440" cy="4192560"/>
          </a:xfrm>
          <a:prstGeom prst="line">
            <a:avLst/>
          </a:prstGeom>
          <a:ln w="9360">
            <a:solidFill>
              <a:srgbClr val="c0c0c0"/>
            </a:solidFill>
            <a:miter/>
          </a:ln>
        </p:spPr>
      </p:sp>
      <p:sp>
        <p:nvSpPr>
          <p:cNvPr id="291" name="Line 32"/>
          <p:cNvSpPr/>
          <p:nvPr/>
        </p:nvSpPr>
        <p:spPr>
          <a:xfrm>
            <a:off x="6761160" y="1658880"/>
            <a:ext cx="1440" cy="4192560"/>
          </a:xfrm>
          <a:prstGeom prst="line">
            <a:avLst/>
          </a:prstGeom>
          <a:ln w="9360">
            <a:solidFill>
              <a:srgbClr val="c0c0c0"/>
            </a:solidFill>
            <a:miter/>
          </a:ln>
        </p:spPr>
      </p:sp>
      <p:sp>
        <p:nvSpPr>
          <p:cNvPr id="292" name="Line 33"/>
          <p:cNvSpPr/>
          <p:nvPr/>
        </p:nvSpPr>
        <p:spPr>
          <a:xfrm>
            <a:off x="7068960" y="1658880"/>
            <a:ext cx="1800" cy="4192560"/>
          </a:xfrm>
          <a:prstGeom prst="line">
            <a:avLst/>
          </a:prstGeom>
          <a:ln w="9360">
            <a:solidFill>
              <a:srgbClr val="c0c0c0"/>
            </a:solidFill>
            <a:miter/>
          </a:ln>
        </p:spPr>
      </p:sp>
      <p:sp>
        <p:nvSpPr>
          <p:cNvPr id="293" name="Line 34"/>
          <p:cNvSpPr/>
          <p:nvPr/>
        </p:nvSpPr>
        <p:spPr>
          <a:xfrm>
            <a:off x="7375680" y="1658880"/>
            <a:ext cx="1440" cy="4192560"/>
          </a:xfrm>
          <a:prstGeom prst="line">
            <a:avLst/>
          </a:prstGeom>
          <a:ln w="9360">
            <a:solidFill>
              <a:srgbClr val="c0c0c0"/>
            </a:solidFill>
            <a:miter/>
          </a:ln>
        </p:spPr>
      </p:sp>
      <p:sp>
        <p:nvSpPr>
          <p:cNvPr id="294" name="Line 35"/>
          <p:cNvSpPr/>
          <p:nvPr/>
        </p:nvSpPr>
        <p:spPr>
          <a:xfrm>
            <a:off x="7683480" y="1658880"/>
            <a:ext cx="1440" cy="4192560"/>
          </a:xfrm>
          <a:prstGeom prst="line">
            <a:avLst/>
          </a:prstGeom>
          <a:ln w="9360">
            <a:solidFill>
              <a:srgbClr val="c0c0c0"/>
            </a:solidFill>
            <a:miter/>
          </a:ln>
        </p:spPr>
      </p:sp>
      <p:sp>
        <p:nvSpPr>
          <p:cNvPr id="295" name="Line 36"/>
          <p:cNvSpPr/>
          <p:nvPr/>
        </p:nvSpPr>
        <p:spPr>
          <a:xfrm>
            <a:off x="7981920" y="1658880"/>
            <a:ext cx="1440" cy="4192560"/>
          </a:xfrm>
          <a:prstGeom prst="line">
            <a:avLst/>
          </a:prstGeom>
          <a:ln w="9360">
            <a:solidFill>
              <a:srgbClr val="c0c0c0"/>
            </a:solidFill>
            <a:miter/>
          </a:ln>
        </p:spPr>
      </p:sp>
      <p:sp>
        <p:nvSpPr>
          <p:cNvPr id="296" name="Line 37"/>
          <p:cNvSpPr/>
          <p:nvPr/>
        </p:nvSpPr>
        <p:spPr>
          <a:xfrm>
            <a:off x="8290080" y="1658880"/>
            <a:ext cx="1440" cy="4192560"/>
          </a:xfrm>
          <a:prstGeom prst="line">
            <a:avLst/>
          </a:prstGeom>
          <a:ln w="9360">
            <a:solidFill>
              <a:srgbClr val="c0c0c0"/>
            </a:solidFill>
            <a:miter/>
          </a:ln>
        </p:spPr>
      </p:sp>
      <p:sp>
        <p:nvSpPr>
          <p:cNvPr id="297" name="Line 38"/>
          <p:cNvSpPr/>
          <p:nvPr/>
        </p:nvSpPr>
        <p:spPr>
          <a:xfrm>
            <a:off x="8597880" y="1658880"/>
            <a:ext cx="1440" cy="4192560"/>
          </a:xfrm>
          <a:prstGeom prst="line">
            <a:avLst/>
          </a:prstGeom>
          <a:ln w="9360">
            <a:solidFill>
              <a:srgbClr val="c0c0c0"/>
            </a:solidFill>
            <a:miter/>
          </a:ln>
        </p:spPr>
      </p:sp>
      <p:sp>
        <p:nvSpPr>
          <p:cNvPr id="298" name="CustomShape 39"/>
          <p:cNvSpPr/>
          <p:nvPr/>
        </p:nvSpPr>
        <p:spPr>
          <a:xfrm>
            <a:off x="946080" y="1658880"/>
            <a:ext cx="7821360" cy="4192200"/>
          </a:xfrm>
          <a:prstGeom prst="rect">
            <a:avLst/>
          </a:prstGeom>
          <a:ln w="7920">
            <a:solidFill>
              <a:srgbClr val="808080"/>
            </a:solidFill>
            <a:miter/>
          </a:ln>
        </p:spPr>
      </p:sp>
      <p:sp>
        <p:nvSpPr>
          <p:cNvPr id="299" name="Line 40"/>
          <p:cNvSpPr/>
          <p:nvPr/>
        </p:nvSpPr>
        <p:spPr>
          <a:xfrm>
            <a:off x="946080" y="1658880"/>
            <a:ext cx="1800" cy="4192560"/>
          </a:xfrm>
          <a:prstGeom prst="line">
            <a:avLst/>
          </a:prstGeom>
          <a:ln w="17640">
            <a:solidFill>
              <a:srgbClr val="000000"/>
            </a:solidFill>
            <a:miter/>
          </a:ln>
        </p:spPr>
      </p:sp>
      <p:sp>
        <p:nvSpPr>
          <p:cNvPr id="300" name="Line 41"/>
          <p:cNvSpPr/>
          <p:nvPr/>
        </p:nvSpPr>
        <p:spPr>
          <a:xfrm>
            <a:off x="903240" y="5851440"/>
            <a:ext cx="42840" cy="1800"/>
          </a:xfrm>
          <a:prstGeom prst="line">
            <a:avLst/>
          </a:prstGeom>
          <a:ln w="17640">
            <a:solidFill>
              <a:srgbClr val="000000"/>
            </a:solidFill>
            <a:miter/>
          </a:ln>
        </p:spPr>
      </p:sp>
      <p:sp>
        <p:nvSpPr>
          <p:cNvPr id="301" name="Line 42"/>
          <p:cNvSpPr/>
          <p:nvPr/>
        </p:nvSpPr>
        <p:spPr>
          <a:xfrm>
            <a:off x="903240" y="5502240"/>
            <a:ext cx="42840" cy="1800"/>
          </a:xfrm>
          <a:prstGeom prst="line">
            <a:avLst/>
          </a:prstGeom>
          <a:ln w="17640">
            <a:solidFill>
              <a:srgbClr val="000000"/>
            </a:solidFill>
            <a:miter/>
          </a:ln>
        </p:spPr>
      </p:sp>
      <p:sp>
        <p:nvSpPr>
          <p:cNvPr id="302" name="Line 43"/>
          <p:cNvSpPr/>
          <p:nvPr/>
        </p:nvSpPr>
        <p:spPr>
          <a:xfrm>
            <a:off x="903240" y="5151600"/>
            <a:ext cx="42840" cy="1440"/>
          </a:xfrm>
          <a:prstGeom prst="line">
            <a:avLst/>
          </a:prstGeom>
          <a:ln w="17640">
            <a:solidFill>
              <a:srgbClr val="000000"/>
            </a:solidFill>
            <a:miter/>
          </a:ln>
        </p:spPr>
      </p:sp>
      <p:sp>
        <p:nvSpPr>
          <p:cNvPr id="303" name="Line 44"/>
          <p:cNvSpPr/>
          <p:nvPr/>
        </p:nvSpPr>
        <p:spPr>
          <a:xfrm>
            <a:off x="903240" y="4802040"/>
            <a:ext cx="42840" cy="1800"/>
          </a:xfrm>
          <a:prstGeom prst="line">
            <a:avLst/>
          </a:prstGeom>
          <a:ln w="17640">
            <a:solidFill>
              <a:srgbClr val="000000"/>
            </a:solidFill>
            <a:miter/>
          </a:ln>
        </p:spPr>
      </p:sp>
      <p:sp>
        <p:nvSpPr>
          <p:cNvPr id="304" name="Line 45"/>
          <p:cNvSpPr/>
          <p:nvPr/>
        </p:nvSpPr>
        <p:spPr>
          <a:xfrm>
            <a:off x="903240" y="4451400"/>
            <a:ext cx="42840" cy="1440"/>
          </a:xfrm>
          <a:prstGeom prst="line">
            <a:avLst/>
          </a:prstGeom>
          <a:ln w="17640">
            <a:solidFill>
              <a:srgbClr val="000000"/>
            </a:solidFill>
            <a:miter/>
          </a:ln>
        </p:spPr>
      </p:sp>
      <p:sp>
        <p:nvSpPr>
          <p:cNvPr id="305" name="Line 46"/>
          <p:cNvSpPr/>
          <p:nvPr/>
        </p:nvSpPr>
        <p:spPr>
          <a:xfrm>
            <a:off x="903240" y="4102200"/>
            <a:ext cx="42840" cy="1440"/>
          </a:xfrm>
          <a:prstGeom prst="line">
            <a:avLst/>
          </a:prstGeom>
          <a:ln w="17640">
            <a:solidFill>
              <a:srgbClr val="000000"/>
            </a:solidFill>
            <a:miter/>
          </a:ln>
        </p:spPr>
      </p:sp>
      <p:sp>
        <p:nvSpPr>
          <p:cNvPr id="306" name="Line 47"/>
          <p:cNvSpPr/>
          <p:nvPr/>
        </p:nvSpPr>
        <p:spPr>
          <a:xfrm>
            <a:off x="903240" y="3760920"/>
            <a:ext cx="42840" cy="1440"/>
          </a:xfrm>
          <a:prstGeom prst="line">
            <a:avLst/>
          </a:prstGeom>
          <a:ln w="17640">
            <a:solidFill>
              <a:srgbClr val="000000"/>
            </a:solidFill>
            <a:miter/>
          </a:ln>
        </p:spPr>
      </p:sp>
      <p:sp>
        <p:nvSpPr>
          <p:cNvPr id="307" name="Line 48"/>
          <p:cNvSpPr/>
          <p:nvPr/>
        </p:nvSpPr>
        <p:spPr>
          <a:xfrm>
            <a:off x="903240" y="3409920"/>
            <a:ext cx="42840" cy="1440"/>
          </a:xfrm>
          <a:prstGeom prst="line">
            <a:avLst/>
          </a:prstGeom>
          <a:ln w="17640">
            <a:solidFill>
              <a:srgbClr val="000000"/>
            </a:solidFill>
            <a:miter/>
          </a:ln>
        </p:spPr>
      </p:sp>
      <p:sp>
        <p:nvSpPr>
          <p:cNvPr id="308" name="Line 49"/>
          <p:cNvSpPr/>
          <p:nvPr/>
        </p:nvSpPr>
        <p:spPr>
          <a:xfrm>
            <a:off x="903240" y="3060720"/>
            <a:ext cx="42840" cy="1440"/>
          </a:xfrm>
          <a:prstGeom prst="line">
            <a:avLst/>
          </a:prstGeom>
          <a:ln w="17640">
            <a:solidFill>
              <a:srgbClr val="000000"/>
            </a:solidFill>
            <a:miter/>
          </a:ln>
        </p:spPr>
      </p:sp>
      <p:sp>
        <p:nvSpPr>
          <p:cNvPr id="309" name="Line 50"/>
          <p:cNvSpPr/>
          <p:nvPr/>
        </p:nvSpPr>
        <p:spPr>
          <a:xfrm>
            <a:off x="903240" y="2709720"/>
            <a:ext cx="42840" cy="1800"/>
          </a:xfrm>
          <a:prstGeom prst="line">
            <a:avLst/>
          </a:prstGeom>
          <a:ln w="17640">
            <a:solidFill>
              <a:srgbClr val="000000"/>
            </a:solidFill>
            <a:miter/>
          </a:ln>
        </p:spPr>
      </p:sp>
      <p:sp>
        <p:nvSpPr>
          <p:cNvPr id="310" name="Line 51"/>
          <p:cNvSpPr/>
          <p:nvPr/>
        </p:nvSpPr>
        <p:spPr>
          <a:xfrm>
            <a:off x="903240" y="2359080"/>
            <a:ext cx="42840" cy="1440"/>
          </a:xfrm>
          <a:prstGeom prst="line">
            <a:avLst/>
          </a:prstGeom>
          <a:ln w="17640">
            <a:solidFill>
              <a:srgbClr val="000000"/>
            </a:solidFill>
            <a:miter/>
          </a:ln>
        </p:spPr>
      </p:sp>
      <p:sp>
        <p:nvSpPr>
          <p:cNvPr id="311" name="Line 52"/>
          <p:cNvSpPr/>
          <p:nvPr/>
        </p:nvSpPr>
        <p:spPr>
          <a:xfrm>
            <a:off x="903240" y="2009880"/>
            <a:ext cx="42840" cy="1440"/>
          </a:xfrm>
          <a:prstGeom prst="line">
            <a:avLst/>
          </a:prstGeom>
          <a:ln w="17640">
            <a:solidFill>
              <a:srgbClr val="000000"/>
            </a:solidFill>
            <a:miter/>
          </a:ln>
        </p:spPr>
      </p:sp>
      <p:sp>
        <p:nvSpPr>
          <p:cNvPr id="312" name="Line 53"/>
          <p:cNvSpPr/>
          <p:nvPr/>
        </p:nvSpPr>
        <p:spPr>
          <a:xfrm>
            <a:off x="903240" y="1658880"/>
            <a:ext cx="42840" cy="1800"/>
          </a:xfrm>
          <a:prstGeom prst="line">
            <a:avLst/>
          </a:prstGeom>
          <a:ln w="17640">
            <a:solidFill>
              <a:srgbClr val="000000"/>
            </a:solidFill>
            <a:miter/>
          </a:ln>
        </p:spPr>
      </p:sp>
      <p:sp>
        <p:nvSpPr>
          <p:cNvPr id="313" name="Line 54"/>
          <p:cNvSpPr/>
          <p:nvPr/>
        </p:nvSpPr>
        <p:spPr>
          <a:xfrm>
            <a:off x="946080" y="5851440"/>
            <a:ext cx="7821720" cy="1800"/>
          </a:xfrm>
          <a:prstGeom prst="line">
            <a:avLst/>
          </a:prstGeom>
          <a:ln w="17640">
            <a:solidFill>
              <a:srgbClr val="000000"/>
            </a:solidFill>
            <a:miter/>
          </a:ln>
        </p:spPr>
      </p:sp>
      <p:sp>
        <p:nvSpPr>
          <p:cNvPr id="314" name="Line 55"/>
          <p:cNvSpPr/>
          <p:nvPr/>
        </p:nvSpPr>
        <p:spPr>
          <a:xfrm flipV="1">
            <a:off x="946080" y="5850000"/>
            <a:ext cx="1800" cy="46080"/>
          </a:xfrm>
          <a:prstGeom prst="line">
            <a:avLst/>
          </a:prstGeom>
          <a:ln w="17640">
            <a:solidFill>
              <a:srgbClr val="000000"/>
            </a:solidFill>
            <a:miter/>
          </a:ln>
        </p:spPr>
      </p:sp>
      <p:sp>
        <p:nvSpPr>
          <p:cNvPr id="315" name="Line 56"/>
          <p:cNvSpPr/>
          <p:nvPr/>
        </p:nvSpPr>
        <p:spPr>
          <a:xfrm flipV="1">
            <a:off x="1252440" y="5850000"/>
            <a:ext cx="1800" cy="46080"/>
          </a:xfrm>
          <a:prstGeom prst="line">
            <a:avLst/>
          </a:prstGeom>
          <a:ln w="17640">
            <a:solidFill>
              <a:srgbClr val="000000"/>
            </a:solidFill>
            <a:miter/>
          </a:ln>
        </p:spPr>
      </p:sp>
      <p:sp>
        <p:nvSpPr>
          <p:cNvPr id="316" name="Line 57"/>
          <p:cNvSpPr/>
          <p:nvPr/>
        </p:nvSpPr>
        <p:spPr>
          <a:xfrm flipV="1">
            <a:off x="1560600" y="5850000"/>
            <a:ext cx="1440" cy="46080"/>
          </a:xfrm>
          <a:prstGeom prst="line">
            <a:avLst/>
          </a:prstGeom>
          <a:ln w="17640">
            <a:solidFill>
              <a:srgbClr val="000000"/>
            </a:solidFill>
            <a:miter/>
          </a:ln>
        </p:spPr>
      </p:sp>
      <p:sp>
        <p:nvSpPr>
          <p:cNvPr id="317" name="Line 58"/>
          <p:cNvSpPr/>
          <p:nvPr/>
        </p:nvSpPr>
        <p:spPr>
          <a:xfrm flipV="1">
            <a:off x="1868400" y="5850000"/>
            <a:ext cx="1800" cy="46080"/>
          </a:xfrm>
          <a:prstGeom prst="line">
            <a:avLst/>
          </a:prstGeom>
          <a:ln w="17640">
            <a:solidFill>
              <a:srgbClr val="000000"/>
            </a:solidFill>
            <a:miter/>
          </a:ln>
        </p:spPr>
      </p:sp>
      <p:sp>
        <p:nvSpPr>
          <p:cNvPr id="318" name="Line 59"/>
          <p:cNvSpPr/>
          <p:nvPr/>
        </p:nvSpPr>
        <p:spPr>
          <a:xfrm flipV="1">
            <a:off x="2166840" y="5850000"/>
            <a:ext cx="1800" cy="46080"/>
          </a:xfrm>
          <a:prstGeom prst="line">
            <a:avLst/>
          </a:prstGeom>
          <a:ln w="17640">
            <a:solidFill>
              <a:srgbClr val="000000"/>
            </a:solidFill>
            <a:miter/>
          </a:ln>
        </p:spPr>
      </p:sp>
      <p:sp>
        <p:nvSpPr>
          <p:cNvPr id="319" name="Line 60"/>
          <p:cNvSpPr/>
          <p:nvPr/>
        </p:nvSpPr>
        <p:spPr>
          <a:xfrm flipV="1">
            <a:off x="2475000" y="5850000"/>
            <a:ext cx="1440" cy="46080"/>
          </a:xfrm>
          <a:prstGeom prst="line">
            <a:avLst/>
          </a:prstGeom>
          <a:ln w="17640">
            <a:solidFill>
              <a:srgbClr val="000000"/>
            </a:solidFill>
            <a:miter/>
          </a:ln>
        </p:spPr>
      </p:sp>
      <p:sp>
        <p:nvSpPr>
          <p:cNvPr id="320" name="Line 61"/>
          <p:cNvSpPr/>
          <p:nvPr/>
        </p:nvSpPr>
        <p:spPr>
          <a:xfrm flipV="1">
            <a:off x="2781360" y="5850000"/>
            <a:ext cx="1440" cy="46080"/>
          </a:xfrm>
          <a:prstGeom prst="line">
            <a:avLst/>
          </a:prstGeom>
          <a:ln w="17640">
            <a:solidFill>
              <a:srgbClr val="000000"/>
            </a:solidFill>
            <a:miter/>
          </a:ln>
        </p:spPr>
      </p:sp>
      <p:sp>
        <p:nvSpPr>
          <p:cNvPr id="321" name="Line 62"/>
          <p:cNvSpPr/>
          <p:nvPr/>
        </p:nvSpPr>
        <p:spPr>
          <a:xfrm flipV="1">
            <a:off x="3089160" y="5850000"/>
            <a:ext cx="1800" cy="46080"/>
          </a:xfrm>
          <a:prstGeom prst="line">
            <a:avLst/>
          </a:prstGeom>
          <a:ln w="17640">
            <a:solidFill>
              <a:srgbClr val="000000"/>
            </a:solidFill>
            <a:miter/>
          </a:ln>
        </p:spPr>
      </p:sp>
      <p:sp>
        <p:nvSpPr>
          <p:cNvPr id="322" name="Line 63"/>
          <p:cNvSpPr/>
          <p:nvPr/>
        </p:nvSpPr>
        <p:spPr>
          <a:xfrm flipV="1">
            <a:off x="3397320" y="5850000"/>
            <a:ext cx="1440" cy="46080"/>
          </a:xfrm>
          <a:prstGeom prst="line">
            <a:avLst/>
          </a:prstGeom>
          <a:ln w="17640">
            <a:solidFill>
              <a:srgbClr val="000000"/>
            </a:solidFill>
            <a:miter/>
          </a:ln>
        </p:spPr>
      </p:sp>
      <p:sp>
        <p:nvSpPr>
          <p:cNvPr id="323" name="Line 64"/>
          <p:cNvSpPr/>
          <p:nvPr/>
        </p:nvSpPr>
        <p:spPr>
          <a:xfrm flipV="1">
            <a:off x="3703680" y="5850000"/>
            <a:ext cx="1440" cy="46080"/>
          </a:xfrm>
          <a:prstGeom prst="line">
            <a:avLst/>
          </a:prstGeom>
          <a:ln w="17640">
            <a:solidFill>
              <a:srgbClr val="000000"/>
            </a:solidFill>
            <a:miter/>
          </a:ln>
        </p:spPr>
      </p:sp>
      <p:sp>
        <p:nvSpPr>
          <p:cNvPr id="324" name="Line 65"/>
          <p:cNvSpPr/>
          <p:nvPr/>
        </p:nvSpPr>
        <p:spPr>
          <a:xfrm flipV="1">
            <a:off x="4002120" y="5850000"/>
            <a:ext cx="1440" cy="46080"/>
          </a:xfrm>
          <a:prstGeom prst="line">
            <a:avLst/>
          </a:prstGeom>
          <a:ln w="17640">
            <a:solidFill>
              <a:srgbClr val="000000"/>
            </a:solidFill>
            <a:miter/>
          </a:ln>
        </p:spPr>
      </p:sp>
      <p:sp>
        <p:nvSpPr>
          <p:cNvPr id="325" name="Line 66"/>
          <p:cNvSpPr/>
          <p:nvPr/>
        </p:nvSpPr>
        <p:spPr>
          <a:xfrm flipV="1">
            <a:off x="4309920" y="5850000"/>
            <a:ext cx="1800" cy="46080"/>
          </a:xfrm>
          <a:prstGeom prst="line">
            <a:avLst/>
          </a:prstGeom>
          <a:ln w="17640">
            <a:solidFill>
              <a:srgbClr val="000000"/>
            </a:solidFill>
            <a:miter/>
          </a:ln>
        </p:spPr>
      </p:sp>
      <p:sp>
        <p:nvSpPr>
          <p:cNvPr id="326" name="Line 67"/>
          <p:cNvSpPr/>
          <p:nvPr/>
        </p:nvSpPr>
        <p:spPr>
          <a:xfrm flipV="1">
            <a:off x="4618080" y="5850000"/>
            <a:ext cx="1440" cy="46080"/>
          </a:xfrm>
          <a:prstGeom prst="line">
            <a:avLst/>
          </a:prstGeom>
          <a:ln w="17640">
            <a:solidFill>
              <a:srgbClr val="000000"/>
            </a:solidFill>
            <a:miter/>
          </a:ln>
        </p:spPr>
      </p:sp>
      <p:sp>
        <p:nvSpPr>
          <p:cNvPr id="327" name="Line 68"/>
          <p:cNvSpPr/>
          <p:nvPr/>
        </p:nvSpPr>
        <p:spPr>
          <a:xfrm flipV="1">
            <a:off x="4924440" y="5850000"/>
            <a:ext cx="1440" cy="46080"/>
          </a:xfrm>
          <a:prstGeom prst="line">
            <a:avLst/>
          </a:prstGeom>
          <a:ln w="17640">
            <a:solidFill>
              <a:srgbClr val="000000"/>
            </a:solidFill>
            <a:miter/>
          </a:ln>
        </p:spPr>
      </p:sp>
      <p:sp>
        <p:nvSpPr>
          <p:cNvPr id="328" name="Line 69"/>
          <p:cNvSpPr/>
          <p:nvPr/>
        </p:nvSpPr>
        <p:spPr>
          <a:xfrm flipV="1">
            <a:off x="5232240" y="5850000"/>
            <a:ext cx="1800" cy="46080"/>
          </a:xfrm>
          <a:prstGeom prst="line">
            <a:avLst/>
          </a:prstGeom>
          <a:ln w="17640">
            <a:solidFill>
              <a:srgbClr val="000000"/>
            </a:solidFill>
            <a:miter/>
          </a:ln>
        </p:spPr>
      </p:sp>
      <p:sp>
        <p:nvSpPr>
          <p:cNvPr id="329" name="Line 70"/>
          <p:cNvSpPr/>
          <p:nvPr/>
        </p:nvSpPr>
        <p:spPr>
          <a:xfrm flipV="1">
            <a:off x="5540400" y="5850000"/>
            <a:ext cx="1440" cy="46080"/>
          </a:xfrm>
          <a:prstGeom prst="line">
            <a:avLst/>
          </a:prstGeom>
          <a:ln w="17640">
            <a:solidFill>
              <a:srgbClr val="000000"/>
            </a:solidFill>
            <a:miter/>
          </a:ln>
        </p:spPr>
      </p:sp>
      <p:sp>
        <p:nvSpPr>
          <p:cNvPr id="330" name="Line 71"/>
          <p:cNvSpPr/>
          <p:nvPr/>
        </p:nvSpPr>
        <p:spPr>
          <a:xfrm flipV="1">
            <a:off x="5846760" y="5850000"/>
            <a:ext cx="1440" cy="46080"/>
          </a:xfrm>
          <a:prstGeom prst="line">
            <a:avLst/>
          </a:prstGeom>
          <a:ln w="17640">
            <a:solidFill>
              <a:srgbClr val="000000"/>
            </a:solidFill>
            <a:miter/>
          </a:ln>
        </p:spPr>
      </p:sp>
      <p:sp>
        <p:nvSpPr>
          <p:cNvPr id="331" name="Line 72"/>
          <p:cNvSpPr/>
          <p:nvPr/>
        </p:nvSpPr>
        <p:spPr>
          <a:xfrm flipV="1">
            <a:off x="6146640" y="5850000"/>
            <a:ext cx="1800" cy="46080"/>
          </a:xfrm>
          <a:prstGeom prst="line">
            <a:avLst/>
          </a:prstGeom>
          <a:ln w="17640">
            <a:solidFill>
              <a:srgbClr val="000000"/>
            </a:solidFill>
            <a:miter/>
          </a:ln>
        </p:spPr>
      </p:sp>
      <p:sp>
        <p:nvSpPr>
          <p:cNvPr id="332" name="Line 73"/>
          <p:cNvSpPr/>
          <p:nvPr/>
        </p:nvSpPr>
        <p:spPr>
          <a:xfrm flipV="1">
            <a:off x="6453360" y="5850000"/>
            <a:ext cx="1440" cy="46080"/>
          </a:xfrm>
          <a:prstGeom prst="line">
            <a:avLst/>
          </a:prstGeom>
          <a:ln w="17640">
            <a:solidFill>
              <a:srgbClr val="000000"/>
            </a:solidFill>
            <a:miter/>
          </a:ln>
        </p:spPr>
      </p:sp>
      <p:sp>
        <p:nvSpPr>
          <p:cNvPr id="333" name="Line 74"/>
          <p:cNvSpPr/>
          <p:nvPr/>
        </p:nvSpPr>
        <p:spPr>
          <a:xfrm flipV="1">
            <a:off x="6761160" y="5850000"/>
            <a:ext cx="1440" cy="46080"/>
          </a:xfrm>
          <a:prstGeom prst="line">
            <a:avLst/>
          </a:prstGeom>
          <a:ln w="17640">
            <a:solidFill>
              <a:srgbClr val="000000"/>
            </a:solidFill>
            <a:miter/>
          </a:ln>
        </p:spPr>
      </p:sp>
      <p:sp>
        <p:nvSpPr>
          <p:cNvPr id="334" name="Line 75"/>
          <p:cNvSpPr/>
          <p:nvPr/>
        </p:nvSpPr>
        <p:spPr>
          <a:xfrm flipV="1">
            <a:off x="7068960" y="5850000"/>
            <a:ext cx="1800" cy="46080"/>
          </a:xfrm>
          <a:prstGeom prst="line">
            <a:avLst/>
          </a:prstGeom>
          <a:ln w="17640">
            <a:solidFill>
              <a:srgbClr val="000000"/>
            </a:solidFill>
            <a:miter/>
          </a:ln>
        </p:spPr>
      </p:sp>
      <p:sp>
        <p:nvSpPr>
          <p:cNvPr id="335" name="Line 76"/>
          <p:cNvSpPr/>
          <p:nvPr/>
        </p:nvSpPr>
        <p:spPr>
          <a:xfrm flipV="1">
            <a:off x="7375680" y="5850000"/>
            <a:ext cx="1440" cy="46080"/>
          </a:xfrm>
          <a:prstGeom prst="line">
            <a:avLst/>
          </a:prstGeom>
          <a:ln w="17640">
            <a:solidFill>
              <a:srgbClr val="000000"/>
            </a:solidFill>
            <a:miter/>
          </a:ln>
        </p:spPr>
      </p:sp>
      <p:sp>
        <p:nvSpPr>
          <p:cNvPr id="336" name="Line 77"/>
          <p:cNvSpPr/>
          <p:nvPr/>
        </p:nvSpPr>
        <p:spPr>
          <a:xfrm flipV="1">
            <a:off x="7683480" y="5850000"/>
            <a:ext cx="1440" cy="46080"/>
          </a:xfrm>
          <a:prstGeom prst="line">
            <a:avLst/>
          </a:prstGeom>
          <a:ln w="17640">
            <a:solidFill>
              <a:srgbClr val="000000"/>
            </a:solidFill>
            <a:miter/>
          </a:ln>
        </p:spPr>
      </p:sp>
      <p:sp>
        <p:nvSpPr>
          <p:cNvPr id="337" name="Line 78"/>
          <p:cNvSpPr/>
          <p:nvPr/>
        </p:nvSpPr>
        <p:spPr>
          <a:xfrm flipV="1">
            <a:off x="7981920" y="5850000"/>
            <a:ext cx="1440" cy="46080"/>
          </a:xfrm>
          <a:prstGeom prst="line">
            <a:avLst/>
          </a:prstGeom>
          <a:ln w="17640">
            <a:solidFill>
              <a:srgbClr val="000000"/>
            </a:solidFill>
            <a:miter/>
          </a:ln>
        </p:spPr>
      </p:sp>
      <p:sp>
        <p:nvSpPr>
          <p:cNvPr id="338" name="Line 79"/>
          <p:cNvSpPr/>
          <p:nvPr/>
        </p:nvSpPr>
        <p:spPr>
          <a:xfrm flipV="1">
            <a:off x="8290080" y="5850000"/>
            <a:ext cx="1440" cy="46080"/>
          </a:xfrm>
          <a:prstGeom prst="line">
            <a:avLst/>
          </a:prstGeom>
          <a:ln w="17640">
            <a:solidFill>
              <a:srgbClr val="000000"/>
            </a:solidFill>
            <a:miter/>
          </a:ln>
        </p:spPr>
      </p:sp>
      <p:sp>
        <p:nvSpPr>
          <p:cNvPr id="339" name="Line 80"/>
          <p:cNvSpPr/>
          <p:nvPr/>
        </p:nvSpPr>
        <p:spPr>
          <a:xfrm flipV="1">
            <a:off x="8597880" y="5850000"/>
            <a:ext cx="1440" cy="46080"/>
          </a:xfrm>
          <a:prstGeom prst="line">
            <a:avLst/>
          </a:prstGeom>
          <a:ln w="17640">
            <a:solidFill>
              <a:srgbClr val="000000"/>
            </a:solidFill>
            <a:miter/>
          </a:ln>
        </p:spPr>
      </p:sp>
      <p:sp>
        <p:nvSpPr>
          <p:cNvPr id="340" name="CustomShape 81"/>
          <p:cNvSpPr/>
          <p:nvPr/>
        </p:nvSpPr>
        <p:spPr>
          <a:xfrm>
            <a:off x="2550960" y="3529080"/>
            <a:ext cx="110880" cy="110520"/>
          </a:xfrm>
          <a:prstGeom prst="rect">
            <a:avLst/>
          </a:prstGeom>
          <a:solidFill>
            <a:srgbClr val="99ccff"/>
          </a:solidFill>
          <a:ln w="7920">
            <a:solidFill>
              <a:srgbClr val="000080"/>
            </a:solidFill>
            <a:miter/>
          </a:ln>
        </p:spPr>
      </p:sp>
      <p:sp>
        <p:nvSpPr>
          <p:cNvPr id="341" name="CustomShape 82"/>
          <p:cNvSpPr/>
          <p:nvPr/>
        </p:nvSpPr>
        <p:spPr>
          <a:xfrm>
            <a:off x="3328920" y="3538440"/>
            <a:ext cx="109080" cy="110880"/>
          </a:xfrm>
          <a:prstGeom prst="rect">
            <a:avLst/>
          </a:prstGeom>
          <a:solidFill>
            <a:srgbClr val="99ccff"/>
          </a:solidFill>
          <a:ln w="7920">
            <a:solidFill>
              <a:srgbClr val="000080"/>
            </a:solidFill>
            <a:miter/>
          </a:ln>
        </p:spPr>
      </p:sp>
      <p:sp>
        <p:nvSpPr>
          <p:cNvPr id="342" name="CustomShape 83"/>
          <p:cNvSpPr/>
          <p:nvPr/>
        </p:nvSpPr>
        <p:spPr>
          <a:xfrm>
            <a:off x="3763800" y="3743280"/>
            <a:ext cx="110880" cy="110880"/>
          </a:xfrm>
          <a:prstGeom prst="rect">
            <a:avLst/>
          </a:prstGeom>
          <a:solidFill>
            <a:srgbClr val="99ccff"/>
          </a:solidFill>
          <a:ln w="7920">
            <a:solidFill>
              <a:srgbClr val="000080"/>
            </a:solidFill>
            <a:miter/>
          </a:ln>
        </p:spPr>
      </p:sp>
      <p:sp>
        <p:nvSpPr>
          <p:cNvPr id="343" name="CustomShape 84"/>
          <p:cNvSpPr/>
          <p:nvPr/>
        </p:nvSpPr>
        <p:spPr>
          <a:xfrm>
            <a:off x="3865680" y="3879720"/>
            <a:ext cx="110520" cy="110880"/>
          </a:xfrm>
          <a:prstGeom prst="rect">
            <a:avLst/>
          </a:prstGeom>
          <a:solidFill>
            <a:srgbClr val="99ccff"/>
          </a:solidFill>
          <a:ln w="7920">
            <a:solidFill>
              <a:srgbClr val="000080"/>
            </a:solidFill>
            <a:miter/>
          </a:ln>
        </p:spPr>
      </p:sp>
      <p:sp>
        <p:nvSpPr>
          <p:cNvPr id="344" name="CustomShape 85"/>
          <p:cNvSpPr/>
          <p:nvPr/>
        </p:nvSpPr>
        <p:spPr>
          <a:xfrm>
            <a:off x="4105440" y="4008600"/>
            <a:ext cx="110520" cy="109080"/>
          </a:xfrm>
          <a:prstGeom prst="rect">
            <a:avLst/>
          </a:prstGeom>
          <a:solidFill>
            <a:srgbClr val="99ccff"/>
          </a:solidFill>
          <a:ln w="7920">
            <a:solidFill>
              <a:srgbClr val="000080"/>
            </a:solidFill>
            <a:miter/>
          </a:ln>
        </p:spPr>
      </p:sp>
      <p:sp>
        <p:nvSpPr>
          <p:cNvPr id="345" name="CustomShape 86"/>
          <p:cNvSpPr/>
          <p:nvPr/>
        </p:nvSpPr>
        <p:spPr>
          <a:xfrm>
            <a:off x="4173480" y="3683160"/>
            <a:ext cx="110880" cy="110520"/>
          </a:xfrm>
          <a:prstGeom prst="rect">
            <a:avLst/>
          </a:prstGeom>
          <a:solidFill>
            <a:srgbClr val="99ccff"/>
          </a:solidFill>
          <a:ln w="7920">
            <a:solidFill>
              <a:srgbClr val="000080"/>
            </a:solidFill>
            <a:miter/>
          </a:ln>
        </p:spPr>
      </p:sp>
      <p:sp>
        <p:nvSpPr>
          <p:cNvPr id="346" name="CustomShape 87"/>
          <p:cNvSpPr/>
          <p:nvPr/>
        </p:nvSpPr>
        <p:spPr>
          <a:xfrm>
            <a:off x="4327560" y="3836880"/>
            <a:ext cx="110880" cy="110880"/>
          </a:xfrm>
          <a:prstGeom prst="rect">
            <a:avLst/>
          </a:prstGeom>
          <a:solidFill>
            <a:srgbClr val="99ccff"/>
          </a:solidFill>
          <a:ln w="7920">
            <a:solidFill>
              <a:srgbClr val="000080"/>
            </a:solidFill>
            <a:miter/>
          </a:ln>
        </p:spPr>
      </p:sp>
      <p:sp>
        <p:nvSpPr>
          <p:cNvPr id="347" name="CustomShape 88"/>
          <p:cNvSpPr/>
          <p:nvPr/>
        </p:nvSpPr>
        <p:spPr>
          <a:xfrm>
            <a:off x="4557600" y="3324240"/>
            <a:ext cx="110880" cy="110880"/>
          </a:xfrm>
          <a:prstGeom prst="rect">
            <a:avLst/>
          </a:prstGeom>
          <a:solidFill>
            <a:srgbClr val="99ccff"/>
          </a:solidFill>
          <a:ln w="7920">
            <a:solidFill>
              <a:srgbClr val="000080"/>
            </a:solidFill>
            <a:miter/>
          </a:ln>
        </p:spPr>
      </p:sp>
      <p:sp>
        <p:nvSpPr>
          <p:cNvPr id="348" name="CustomShape 89"/>
          <p:cNvSpPr/>
          <p:nvPr/>
        </p:nvSpPr>
        <p:spPr>
          <a:xfrm>
            <a:off x="4651200" y="3828960"/>
            <a:ext cx="110880" cy="110880"/>
          </a:xfrm>
          <a:prstGeom prst="rect">
            <a:avLst/>
          </a:prstGeom>
          <a:solidFill>
            <a:srgbClr val="99ccff"/>
          </a:solidFill>
          <a:ln w="7920">
            <a:solidFill>
              <a:srgbClr val="000080"/>
            </a:solidFill>
            <a:miter/>
          </a:ln>
        </p:spPr>
      </p:sp>
      <p:sp>
        <p:nvSpPr>
          <p:cNvPr id="349" name="CustomShape 90"/>
          <p:cNvSpPr/>
          <p:nvPr/>
        </p:nvSpPr>
        <p:spPr>
          <a:xfrm>
            <a:off x="4676760" y="3708360"/>
            <a:ext cx="110880" cy="110880"/>
          </a:xfrm>
          <a:prstGeom prst="rect">
            <a:avLst/>
          </a:prstGeom>
          <a:solidFill>
            <a:srgbClr val="99ccff"/>
          </a:solidFill>
          <a:ln w="7920">
            <a:solidFill>
              <a:srgbClr val="000080"/>
            </a:solidFill>
            <a:miter/>
          </a:ln>
        </p:spPr>
      </p:sp>
      <p:sp>
        <p:nvSpPr>
          <p:cNvPr id="350" name="CustomShape 91"/>
          <p:cNvSpPr/>
          <p:nvPr/>
        </p:nvSpPr>
        <p:spPr>
          <a:xfrm>
            <a:off x="4745160" y="4024440"/>
            <a:ext cx="110520" cy="110520"/>
          </a:xfrm>
          <a:prstGeom prst="rect">
            <a:avLst/>
          </a:prstGeom>
          <a:solidFill>
            <a:srgbClr val="99ccff"/>
          </a:solidFill>
          <a:ln w="7920">
            <a:solidFill>
              <a:srgbClr val="000080"/>
            </a:solidFill>
            <a:miter/>
          </a:ln>
        </p:spPr>
      </p:sp>
      <p:sp>
        <p:nvSpPr>
          <p:cNvPr id="351" name="CustomShape 92"/>
          <p:cNvSpPr/>
          <p:nvPr/>
        </p:nvSpPr>
        <p:spPr>
          <a:xfrm>
            <a:off x="5010120" y="3794040"/>
            <a:ext cx="110880" cy="110880"/>
          </a:xfrm>
          <a:prstGeom prst="rect">
            <a:avLst/>
          </a:prstGeom>
          <a:solidFill>
            <a:srgbClr val="99ccff"/>
          </a:solidFill>
          <a:ln w="7920">
            <a:solidFill>
              <a:srgbClr val="000080"/>
            </a:solidFill>
            <a:miter/>
          </a:ln>
        </p:spPr>
      </p:sp>
      <p:sp>
        <p:nvSpPr>
          <p:cNvPr id="352" name="CustomShape 93"/>
          <p:cNvSpPr/>
          <p:nvPr/>
        </p:nvSpPr>
        <p:spPr>
          <a:xfrm>
            <a:off x="5318280" y="3273480"/>
            <a:ext cx="110520" cy="110880"/>
          </a:xfrm>
          <a:prstGeom prst="rect">
            <a:avLst/>
          </a:prstGeom>
          <a:solidFill>
            <a:srgbClr val="99ccff"/>
          </a:solidFill>
          <a:ln w="7920">
            <a:solidFill>
              <a:srgbClr val="000080"/>
            </a:solidFill>
            <a:miter/>
          </a:ln>
        </p:spPr>
      </p:sp>
      <p:sp>
        <p:nvSpPr>
          <p:cNvPr id="353" name="CustomShape 94"/>
          <p:cNvSpPr/>
          <p:nvPr/>
        </p:nvSpPr>
        <p:spPr>
          <a:xfrm>
            <a:off x="5472000" y="3402000"/>
            <a:ext cx="110880" cy="110880"/>
          </a:xfrm>
          <a:prstGeom prst="rect">
            <a:avLst/>
          </a:prstGeom>
          <a:solidFill>
            <a:srgbClr val="99ccff"/>
          </a:solidFill>
          <a:ln w="7920">
            <a:solidFill>
              <a:srgbClr val="000080"/>
            </a:solidFill>
            <a:miter/>
          </a:ln>
        </p:spPr>
      </p:sp>
      <p:sp>
        <p:nvSpPr>
          <p:cNvPr id="354" name="CustomShape 95"/>
          <p:cNvSpPr/>
          <p:nvPr/>
        </p:nvSpPr>
        <p:spPr>
          <a:xfrm>
            <a:off x="5540400" y="3179880"/>
            <a:ext cx="110880" cy="110520"/>
          </a:xfrm>
          <a:prstGeom prst="rect">
            <a:avLst/>
          </a:prstGeom>
          <a:solidFill>
            <a:srgbClr val="99ccff"/>
          </a:solidFill>
          <a:ln w="7920">
            <a:solidFill>
              <a:srgbClr val="000080"/>
            </a:solidFill>
            <a:miter/>
          </a:ln>
        </p:spPr>
      </p:sp>
      <p:sp>
        <p:nvSpPr>
          <p:cNvPr id="355" name="CustomShape 96"/>
          <p:cNvSpPr/>
          <p:nvPr/>
        </p:nvSpPr>
        <p:spPr>
          <a:xfrm>
            <a:off x="5753160" y="3119400"/>
            <a:ext cx="110880" cy="110880"/>
          </a:xfrm>
          <a:prstGeom prst="rect">
            <a:avLst/>
          </a:prstGeom>
          <a:solidFill>
            <a:srgbClr val="99ccff"/>
          </a:solidFill>
          <a:ln w="7920">
            <a:solidFill>
              <a:srgbClr val="000080"/>
            </a:solidFill>
            <a:miter/>
          </a:ln>
        </p:spPr>
      </p:sp>
      <p:sp>
        <p:nvSpPr>
          <p:cNvPr id="356" name="CustomShape 97"/>
          <p:cNvSpPr/>
          <p:nvPr/>
        </p:nvSpPr>
        <p:spPr>
          <a:xfrm>
            <a:off x="6010200" y="2581200"/>
            <a:ext cx="110880" cy="110880"/>
          </a:xfrm>
          <a:prstGeom prst="rect">
            <a:avLst/>
          </a:prstGeom>
          <a:solidFill>
            <a:srgbClr val="99ccff"/>
          </a:solidFill>
          <a:ln w="7920">
            <a:solidFill>
              <a:srgbClr val="000080"/>
            </a:solidFill>
            <a:miter/>
          </a:ln>
        </p:spPr>
      </p:sp>
      <p:sp>
        <p:nvSpPr>
          <p:cNvPr id="357" name="CustomShape 98"/>
          <p:cNvSpPr/>
          <p:nvPr/>
        </p:nvSpPr>
        <p:spPr>
          <a:xfrm>
            <a:off x="6215040" y="3197160"/>
            <a:ext cx="110880" cy="110880"/>
          </a:xfrm>
          <a:prstGeom prst="rect">
            <a:avLst/>
          </a:prstGeom>
          <a:solidFill>
            <a:srgbClr val="99ccff"/>
          </a:solidFill>
          <a:ln w="7920">
            <a:solidFill>
              <a:srgbClr val="000080"/>
            </a:solidFill>
            <a:miter/>
          </a:ln>
        </p:spPr>
      </p:sp>
      <p:sp>
        <p:nvSpPr>
          <p:cNvPr id="358" name="CustomShape 99"/>
          <p:cNvSpPr/>
          <p:nvPr/>
        </p:nvSpPr>
        <p:spPr>
          <a:xfrm>
            <a:off x="4567320" y="4229280"/>
            <a:ext cx="109080" cy="110520"/>
          </a:xfrm>
          <a:prstGeom prst="rect">
            <a:avLst/>
          </a:prstGeom>
          <a:solidFill>
            <a:srgbClr val="99ccff"/>
          </a:solidFill>
          <a:ln w="7920">
            <a:solidFill>
              <a:srgbClr val="000080"/>
            </a:solidFill>
            <a:miter/>
          </a:ln>
        </p:spPr>
      </p:sp>
      <p:sp>
        <p:nvSpPr>
          <p:cNvPr id="359" name="CustomShape 100"/>
          <p:cNvSpPr/>
          <p:nvPr/>
        </p:nvSpPr>
        <p:spPr>
          <a:xfrm>
            <a:off x="5856120" y="4170240"/>
            <a:ext cx="110880" cy="110880"/>
          </a:xfrm>
          <a:prstGeom prst="rect">
            <a:avLst/>
          </a:prstGeom>
          <a:solidFill>
            <a:srgbClr val="99ccff"/>
          </a:solidFill>
          <a:ln w="7920">
            <a:solidFill>
              <a:srgbClr val="000080"/>
            </a:solidFill>
            <a:miter/>
          </a:ln>
        </p:spPr>
      </p:sp>
      <p:sp>
        <p:nvSpPr>
          <p:cNvPr id="360" name="CustomShape 101"/>
          <p:cNvSpPr/>
          <p:nvPr/>
        </p:nvSpPr>
        <p:spPr>
          <a:xfrm>
            <a:off x="6531120" y="3478320"/>
            <a:ext cx="110520" cy="110520"/>
          </a:xfrm>
          <a:prstGeom prst="rect">
            <a:avLst/>
          </a:prstGeom>
          <a:solidFill>
            <a:srgbClr val="99ccff"/>
          </a:solidFill>
          <a:ln w="7920">
            <a:solidFill>
              <a:srgbClr val="000080"/>
            </a:solidFill>
            <a:miter/>
          </a:ln>
        </p:spPr>
      </p:sp>
      <p:sp>
        <p:nvSpPr>
          <p:cNvPr id="361" name="CustomShape 102"/>
          <p:cNvSpPr/>
          <p:nvPr/>
        </p:nvSpPr>
        <p:spPr>
          <a:xfrm>
            <a:off x="6657840" y="2206800"/>
            <a:ext cx="110880" cy="110520"/>
          </a:xfrm>
          <a:prstGeom prst="rect">
            <a:avLst/>
          </a:prstGeom>
          <a:solidFill>
            <a:srgbClr val="99ccff"/>
          </a:solidFill>
          <a:ln w="7920">
            <a:solidFill>
              <a:srgbClr val="000080"/>
            </a:solidFill>
            <a:miter/>
          </a:ln>
        </p:spPr>
      </p:sp>
      <p:sp>
        <p:nvSpPr>
          <p:cNvPr id="362" name="CustomShape 103"/>
          <p:cNvSpPr/>
          <p:nvPr/>
        </p:nvSpPr>
        <p:spPr>
          <a:xfrm>
            <a:off x="7120080" y="1933560"/>
            <a:ext cx="110520" cy="109080"/>
          </a:xfrm>
          <a:prstGeom prst="rect">
            <a:avLst/>
          </a:prstGeom>
          <a:solidFill>
            <a:srgbClr val="99ccff"/>
          </a:solidFill>
          <a:ln w="7920">
            <a:solidFill>
              <a:srgbClr val="000080"/>
            </a:solidFill>
            <a:miter/>
          </a:ln>
        </p:spPr>
      </p:sp>
      <p:sp>
        <p:nvSpPr>
          <p:cNvPr id="363" name="CustomShape 104"/>
          <p:cNvSpPr/>
          <p:nvPr/>
        </p:nvSpPr>
        <p:spPr>
          <a:xfrm>
            <a:off x="7170840" y="2949480"/>
            <a:ext cx="110520" cy="110880"/>
          </a:xfrm>
          <a:prstGeom prst="rect">
            <a:avLst/>
          </a:prstGeom>
          <a:solidFill>
            <a:srgbClr val="99ccff"/>
          </a:solidFill>
          <a:ln w="7920">
            <a:solidFill>
              <a:srgbClr val="000080"/>
            </a:solidFill>
            <a:miter/>
          </a:ln>
        </p:spPr>
      </p:sp>
      <p:sp>
        <p:nvSpPr>
          <p:cNvPr id="364" name="CustomShape 105"/>
          <p:cNvSpPr/>
          <p:nvPr/>
        </p:nvSpPr>
        <p:spPr>
          <a:xfrm>
            <a:off x="4284720" y="4981680"/>
            <a:ext cx="118800" cy="118440"/>
          </a:xfrm>
          <a:prstGeom prst="rect">
            <a:avLst/>
          </a:prstGeom>
          <a:solidFill>
            <a:srgbClr val="ff6600"/>
          </a:solidFill>
          <a:ln w="7920">
            <a:solidFill>
              <a:srgbClr val="ff6600"/>
            </a:solidFill>
            <a:round/>
          </a:ln>
        </p:spPr>
      </p:sp>
      <p:sp>
        <p:nvSpPr>
          <p:cNvPr id="365" name="CustomShape 106"/>
          <p:cNvSpPr/>
          <p:nvPr/>
        </p:nvSpPr>
        <p:spPr>
          <a:xfrm>
            <a:off x="928800" y="4665600"/>
            <a:ext cx="118440" cy="118800"/>
          </a:xfrm>
          <a:prstGeom prst="rect">
            <a:avLst/>
          </a:prstGeom>
          <a:solidFill>
            <a:srgbClr val="ff6600"/>
          </a:solidFill>
          <a:ln w="7920">
            <a:solidFill>
              <a:srgbClr val="ff6600"/>
            </a:solidFill>
            <a:round/>
          </a:ln>
        </p:spPr>
      </p:sp>
      <p:sp>
        <p:nvSpPr>
          <p:cNvPr id="366" name="CustomShape 107"/>
          <p:cNvSpPr/>
          <p:nvPr/>
        </p:nvSpPr>
        <p:spPr>
          <a:xfrm>
            <a:off x="3686040" y="4221000"/>
            <a:ext cx="120600" cy="118800"/>
          </a:xfrm>
          <a:prstGeom prst="rect">
            <a:avLst/>
          </a:prstGeom>
          <a:solidFill>
            <a:srgbClr val="ff6600"/>
          </a:solidFill>
          <a:ln w="7920">
            <a:solidFill>
              <a:srgbClr val="ff6600"/>
            </a:solidFill>
            <a:round/>
          </a:ln>
        </p:spPr>
      </p:sp>
      <p:sp>
        <p:nvSpPr>
          <p:cNvPr id="367" name="CustomShape 108"/>
          <p:cNvSpPr/>
          <p:nvPr/>
        </p:nvSpPr>
        <p:spPr>
          <a:xfrm>
            <a:off x="4105440" y="3538440"/>
            <a:ext cx="118440" cy="118800"/>
          </a:xfrm>
          <a:prstGeom prst="rect">
            <a:avLst/>
          </a:prstGeom>
          <a:solidFill>
            <a:srgbClr val="ff6600"/>
          </a:solidFill>
          <a:ln w="7920">
            <a:solidFill>
              <a:srgbClr val="ff6600"/>
            </a:solidFill>
            <a:round/>
          </a:ln>
        </p:spPr>
      </p:sp>
      <p:sp>
        <p:nvSpPr>
          <p:cNvPr id="368" name="CustomShape 109"/>
          <p:cNvSpPr/>
          <p:nvPr/>
        </p:nvSpPr>
        <p:spPr>
          <a:xfrm>
            <a:off x="5343480" y="3546360"/>
            <a:ext cx="118800" cy="118800"/>
          </a:xfrm>
          <a:prstGeom prst="rect">
            <a:avLst/>
          </a:prstGeom>
          <a:solidFill>
            <a:srgbClr val="ff6600"/>
          </a:solidFill>
          <a:ln w="7920">
            <a:solidFill>
              <a:srgbClr val="ff6600"/>
            </a:solidFill>
            <a:round/>
          </a:ln>
        </p:spPr>
      </p:sp>
      <p:sp>
        <p:nvSpPr>
          <p:cNvPr id="369" name="CustomShape 110"/>
          <p:cNvSpPr/>
          <p:nvPr/>
        </p:nvSpPr>
        <p:spPr>
          <a:xfrm>
            <a:off x="6018120" y="2598840"/>
            <a:ext cx="118800" cy="118440"/>
          </a:xfrm>
          <a:prstGeom prst="rect">
            <a:avLst/>
          </a:prstGeom>
          <a:solidFill>
            <a:srgbClr val="ff6600"/>
          </a:solidFill>
          <a:ln w="7920">
            <a:solidFill>
              <a:srgbClr val="ff6600"/>
            </a:solidFill>
            <a:round/>
          </a:ln>
        </p:spPr>
      </p:sp>
      <p:sp>
        <p:nvSpPr>
          <p:cNvPr id="370" name="CustomShape 111"/>
          <p:cNvSpPr/>
          <p:nvPr/>
        </p:nvSpPr>
        <p:spPr>
          <a:xfrm>
            <a:off x="6872400" y="3170160"/>
            <a:ext cx="118440" cy="120240"/>
          </a:xfrm>
          <a:prstGeom prst="rect">
            <a:avLst/>
          </a:prstGeom>
          <a:solidFill>
            <a:srgbClr val="ff6600"/>
          </a:solidFill>
          <a:ln w="7920">
            <a:solidFill>
              <a:srgbClr val="ff6600"/>
            </a:solidFill>
            <a:round/>
          </a:ln>
        </p:spPr>
      </p:sp>
      <p:sp>
        <p:nvSpPr>
          <p:cNvPr id="371" name="CustomShape 112"/>
          <p:cNvSpPr/>
          <p:nvPr/>
        </p:nvSpPr>
        <p:spPr>
          <a:xfrm>
            <a:off x="2295360" y="5203800"/>
            <a:ext cx="118800" cy="118800"/>
          </a:xfrm>
          <a:prstGeom prst="rect">
            <a:avLst/>
          </a:prstGeom>
          <a:solidFill>
            <a:srgbClr val="ff6600"/>
          </a:solidFill>
          <a:ln w="7920">
            <a:solidFill>
              <a:srgbClr val="ff6600"/>
            </a:solidFill>
            <a:round/>
          </a:ln>
        </p:spPr>
      </p:sp>
      <p:sp>
        <p:nvSpPr>
          <p:cNvPr id="372" name="CustomShape 113"/>
          <p:cNvSpPr/>
          <p:nvPr/>
        </p:nvSpPr>
        <p:spPr>
          <a:xfrm>
            <a:off x="5915160" y="2906640"/>
            <a:ext cx="120240" cy="118800"/>
          </a:xfrm>
          <a:prstGeom prst="rect">
            <a:avLst/>
          </a:prstGeom>
          <a:solidFill>
            <a:srgbClr val="ff6600"/>
          </a:solidFill>
          <a:ln w="7920">
            <a:solidFill>
              <a:srgbClr val="ff6600"/>
            </a:solidFill>
            <a:round/>
          </a:ln>
        </p:spPr>
      </p:sp>
      <p:sp>
        <p:nvSpPr>
          <p:cNvPr id="373" name="CustomShape 114"/>
          <p:cNvSpPr/>
          <p:nvPr/>
        </p:nvSpPr>
        <p:spPr>
          <a:xfrm>
            <a:off x="6121440" y="2487600"/>
            <a:ext cx="118800" cy="118800"/>
          </a:xfrm>
          <a:prstGeom prst="rect">
            <a:avLst/>
          </a:prstGeom>
          <a:solidFill>
            <a:srgbClr val="ff6600"/>
          </a:solidFill>
          <a:ln w="7920">
            <a:solidFill>
              <a:srgbClr val="ff6600"/>
            </a:solidFill>
            <a:round/>
          </a:ln>
        </p:spPr>
      </p:sp>
      <p:sp>
        <p:nvSpPr>
          <p:cNvPr id="374" name="CustomShape 115"/>
          <p:cNvSpPr/>
          <p:nvPr/>
        </p:nvSpPr>
        <p:spPr>
          <a:xfrm>
            <a:off x="6846840" y="2666880"/>
            <a:ext cx="118800" cy="118800"/>
          </a:xfrm>
          <a:prstGeom prst="rect">
            <a:avLst/>
          </a:prstGeom>
          <a:solidFill>
            <a:srgbClr val="ff6600"/>
          </a:solidFill>
          <a:ln w="7920">
            <a:solidFill>
              <a:srgbClr val="ff6600"/>
            </a:solidFill>
            <a:round/>
          </a:ln>
        </p:spPr>
      </p:sp>
      <p:sp>
        <p:nvSpPr>
          <p:cNvPr id="375" name="CustomShape 116"/>
          <p:cNvSpPr/>
          <p:nvPr/>
        </p:nvSpPr>
        <p:spPr>
          <a:xfrm>
            <a:off x="6053040" y="3811680"/>
            <a:ext cx="118800" cy="118440"/>
          </a:xfrm>
          <a:prstGeom prst="rect">
            <a:avLst/>
          </a:prstGeom>
          <a:solidFill>
            <a:srgbClr val="ff6600"/>
          </a:solidFill>
          <a:ln w="7920">
            <a:solidFill>
              <a:srgbClr val="ff6600"/>
            </a:solidFill>
            <a:round/>
          </a:ln>
        </p:spPr>
      </p:sp>
      <p:sp>
        <p:nvSpPr>
          <p:cNvPr id="376" name="CustomShape 117"/>
          <p:cNvSpPr/>
          <p:nvPr/>
        </p:nvSpPr>
        <p:spPr>
          <a:xfrm>
            <a:off x="6351480" y="3255840"/>
            <a:ext cx="118800" cy="120240"/>
          </a:xfrm>
          <a:prstGeom prst="rect">
            <a:avLst/>
          </a:prstGeom>
          <a:solidFill>
            <a:srgbClr val="ff6600"/>
          </a:solidFill>
          <a:ln w="7920">
            <a:solidFill>
              <a:srgbClr val="ff6600"/>
            </a:solidFill>
            <a:round/>
          </a:ln>
        </p:spPr>
      </p:sp>
      <p:sp>
        <p:nvSpPr>
          <p:cNvPr id="377" name="CustomShape 118"/>
          <p:cNvSpPr/>
          <p:nvPr/>
        </p:nvSpPr>
        <p:spPr>
          <a:xfrm>
            <a:off x="6043680" y="3025800"/>
            <a:ext cx="118800" cy="118800"/>
          </a:xfrm>
          <a:prstGeom prst="rect">
            <a:avLst/>
          </a:prstGeom>
          <a:solidFill>
            <a:srgbClr val="ff6600"/>
          </a:solidFill>
          <a:ln w="7920">
            <a:solidFill>
              <a:srgbClr val="ff6600"/>
            </a:solidFill>
            <a:round/>
          </a:ln>
        </p:spPr>
      </p:sp>
      <p:sp>
        <p:nvSpPr>
          <p:cNvPr id="378" name="CustomShape 119"/>
          <p:cNvSpPr/>
          <p:nvPr/>
        </p:nvSpPr>
        <p:spPr>
          <a:xfrm>
            <a:off x="878040" y="5979960"/>
            <a:ext cx="140400" cy="152280"/>
          </a:xfrm>
          <a:prstGeom prst="rect">
            <a:avLst/>
          </a:prstGeom>
        </p:spPr>
        <p:txBody>
          <a:bodyPr bIns="0" lIns="0" rIns="0" tIns="0" wrap="none"/>
          <a:p>
            <a:pPr>
              <a:lnSpc>
                <a:spcPct val="100000"/>
              </a:lnSpc>
              <a:buFont typeface="Arial"/>
              <a:buChar char="•"/>
            </a:pPr>
            <a:r>
              <a:rPr b="1" lang="en-US" sz="1000">
                <a:solidFill>
                  <a:srgbClr val="000000"/>
                </a:solidFill>
                <a:latin typeface="Arial"/>
                <a:ea typeface="Arial"/>
              </a:rPr>
              <a:t>62</a:t>
            </a:r>
            <a:endParaRPr/>
          </a:p>
        </p:txBody>
      </p:sp>
      <p:sp>
        <p:nvSpPr>
          <p:cNvPr id="379" name="CustomShape 120"/>
          <p:cNvSpPr/>
          <p:nvPr/>
        </p:nvSpPr>
        <p:spPr>
          <a:xfrm>
            <a:off x="1184400" y="5979960"/>
            <a:ext cx="140400" cy="152280"/>
          </a:xfrm>
          <a:prstGeom prst="rect">
            <a:avLst/>
          </a:prstGeom>
        </p:spPr>
        <p:txBody>
          <a:bodyPr bIns="0" lIns="0" rIns="0" tIns="0" wrap="none"/>
          <a:p>
            <a:pPr>
              <a:lnSpc>
                <a:spcPct val="100000"/>
              </a:lnSpc>
              <a:buFont typeface="Arial"/>
              <a:buChar char="•"/>
            </a:pPr>
            <a:r>
              <a:rPr b="1" lang="en-US" sz="1000">
                <a:solidFill>
                  <a:srgbClr val="000000"/>
                </a:solidFill>
                <a:latin typeface="Arial"/>
                <a:ea typeface="Arial"/>
              </a:rPr>
              <a:t>64</a:t>
            </a:r>
            <a:endParaRPr/>
          </a:p>
        </p:txBody>
      </p:sp>
      <p:sp>
        <p:nvSpPr>
          <p:cNvPr id="380" name="CustomShape 121"/>
          <p:cNvSpPr/>
          <p:nvPr/>
        </p:nvSpPr>
        <p:spPr>
          <a:xfrm>
            <a:off x="1492560" y="5979960"/>
            <a:ext cx="140400" cy="152280"/>
          </a:xfrm>
          <a:prstGeom prst="rect">
            <a:avLst/>
          </a:prstGeom>
        </p:spPr>
        <p:txBody>
          <a:bodyPr bIns="0" lIns="0" rIns="0" tIns="0" wrap="none"/>
          <a:p>
            <a:pPr>
              <a:lnSpc>
                <a:spcPct val="100000"/>
              </a:lnSpc>
              <a:buFont typeface="Arial"/>
              <a:buChar char="•"/>
            </a:pPr>
            <a:r>
              <a:rPr b="1" lang="en-US" sz="1000">
                <a:solidFill>
                  <a:srgbClr val="000000"/>
                </a:solidFill>
                <a:latin typeface="Arial"/>
                <a:ea typeface="Arial"/>
              </a:rPr>
              <a:t>66</a:t>
            </a:r>
            <a:endParaRPr/>
          </a:p>
        </p:txBody>
      </p:sp>
      <p:sp>
        <p:nvSpPr>
          <p:cNvPr id="381" name="CustomShape 122"/>
          <p:cNvSpPr/>
          <p:nvPr/>
        </p:nvSpPr>
        <p:spPr>
          <a:xfrm>
            <a:off x="1800360" y="5979960"/>
            <a:ext cx="140400" cy="152280"/>
          </a:xfrm>
          <a:prstGeom prst="rect">
            <a:avLst/>
          </a:prstGeom>
        </p:spPr>
        <p:txBody>
          <a:bodyPr bIns="0" lIns="0" rIns="0" tIns="0" wrap="none"/>
          <a:p>
            <a:pPr>
              <a:lnSpc>
                <a:spcPct val="100000"/>
              </a:lnSpc>
              <a:buFont typeface="Arial"/>
              <a:buChar char="•"/>
            </a:pPr>
            <a:r>
              <a:rPr b="1" lang="en-US" sz="1000">
                <a:solidFill>
                  <a:srgbClr val="000000"/>
                </a:solidFill>
                <a:latin typeface="Arial"/>
                <a:ea typeface="Arial"/>
              </a:rPr>
              <a:t>68</a:t>
            </a:r>
            <a:endParaRPr/>
          </a:p>
        </p:txBody>
      </p:sp>
      <p:sp>
        <p:nvSpPr>
          <p:cNvPr id="382" name="CustomShape 123"/>
          <p:cNvSpPr/>
          <p:nvPr/>
        </p:nvSpPr>
        <p:spPr>
          <a:xfrm>
            <a:off x="2098800" y="5979960"/>
            <a:ext cx="140400" cy="152280"/>
          </a:xfrm>
          <a:prstGeom prst="rect">
            <a:avLst/>
          </a:prstGeom>
        </p:spPr>
        <p:txBody>
          <a:bodyPr bIns="0" lIns="0" rIns="0" tIns="0" wrap="none"/>
          <a:p>
            <a:pPr>
              <a:lnSpc>
                <a:spcPct val="100000"/>
              </a:lnSpc>
              <a:buFont typeface="Arial"/>
              <a:buChar char="•"/>
            </a:pPr>
            <a:r>
              <a:rPr b="1" lang="en-US" sz="1000">
                <a:solidFill>
                  <a:srgbClr val="000000"/>
                </a:solidFill>
                <a:latin typeface="Arial"/>
                <a:ea typeface="Arial"/>
              </a:rPr>
              <a:t>70</a:t>
            </a:r>
            <a:endParaRPr/>
          </a:p>
        </p:txBody>
      </p:sp>
      <p:sp>
        <p:nvSpPr>
          <p:cNvPr id="383" name="CustomShape 124"/>
          <p:cNvSpPr/>
          <p:nvPr/>
        </p:nvSpPr>
        <p:spPr>
          <a:xfrm>
            <a:off x="2406960" y="5979960"/>
            <a:ext cx="140400" cy="152280"/>
          </a:xfrm>
          <a:prstGeom prst="rect">
            <a:avLst/>
          </a:prstGeom>
        </p:spPr>
        <p:txBody>
          <a:bodyPr bIns="0" lIns="0" rIns="0" tIns="0" wrap="none"/>
          <a:p>
            <a:pPr>
              <a:lnSpc>
                <a:spcPct val="100000"/>
              </a:lnSpc>
              <a:buFont typeface="Arial"/>
              <a:buChar char="•"/>
            </a:pPr>
            <a:r>
              <a:rPr b="1" lang="en-US" sz="1000">
                <a:solidFill>
                  <a:srgbClr val="000000"/>
                </a:solidFill>
                <a:latin typeface="Arial"/>
                <a:ea typeface="Arial"/>
              </a:rPr>
              <a:t>72</a:t>
            </a:r>
            <a:endParaRPr/>
          </a:p>
        </p:txBody>
      </p:sp>
      <p:sp>
        <p:nvSpPr>
          <p:cNvPr id="384" name="CustomShape 125"/>
          <p:cNvSpPr/>
          <p:nvPr/>
        </p:nvSpPr>
        <p:spPr>
          <a:xfrm>
            <a:off x="2713320" y="5979960"/>
            <a:ext cx="140400" cy="152280"/>
          </a:xfrm>
          <a:prstGeom prst="rect">
            <a:avLst/>
          </a:prstGeom>
        </p:spPr>
        <p:txBody>
          <a:bodyPr bIns="0" lIns="0" rIns="0" tIns="0" wrap="none"/>
          <a:p>
            <a:pPr>
              <a:lnSpc>
                <a:spcPct val="100000"/>
              </a:lnSpc>
              <a:buFont typeface="Arial"/>
              <a:buChar char="•"/>
            </a:pPr>
            <a:r>
              <a:rPr b="1" lang="en-US" sz="1000">
                <a:solidFill>
                  <a:srgbClr val="000000"/>
                </a:solidFill>
                <a:latin typeface="Arial"/>
                <a:ea typeface="Arial"/>
              </a:rPr>
              <a:t>74</a:t>
            </a:r>
            <a:endParaRPr/>
          </a:p>
        </p:txBody>
      </p:sp>
      <p:sp>
        <p:nvSpPr>
          <p:cNvPr id="385" name="CustomShape 126"/>
          <p:cNvSpPr/>
          <p:nvPr/>
        </p:nvSpPr>
        <p:spPr>
          <a:xfrm>
            <a:off x="3021120" y="5979960"/>
            <a:ext cx="140400" cy="152280"/>
          </a:xfrm>
          <a:prstGeom prst="rect">
            <a:avLst/>
          </a:prstGeom>
        </p:spPr>
        <p:txBody>
          <a:bodyPr bIns="0" lIns="0" rIns="0" tIns="0" wrap="none"/>
          <a:p>
            <a:pPr>
              <a:lnSpc>
                <a:spcPct val="100000"/>
              </a:lnSpc>
              <a:buFont typeface="Arial"/>
              <a:buChar char="•"/>
            </a:pPr>
            <a:r>
              <a:rPr b="1" lang="en-US" sz="1000">
                <a:solidFill>
                  <a:srgbClr val="000000"/>
                </a:solidFill>
                <a:latin typeface="Arial"/>
                <a:ea typeface="Arial"/>
              </a:rPr>
              <a:t>76</a:t>
            </a:r>
            <a:endParaRPr/>
          </a:p>
        </p:txBody>
      </p:sp>
      <p:sp>
        <p:nvSpPr>
          <p:cNvPr id="386" name="CustomShape 127"/>
          <p:cNvSpPr/>
          <p:nvPr/>
        </p:nvSpPr>
        <p:spPr>
          <a:xfrm>
            <a:off x="3329280" y="5979960"/>
            <a:ext cx="140400" cy="152280"/>
          </a:xfrm>
          <a:prstGeom prst="rect">
            <a:avLst/>
          </a:prstGeom>
        </p:spPr>
        <p:txBody>
          <a:bodyPr bIns="0" lIns="0" rIns="0" tIns="0" wrap="none"/>
          <a:p>
            <a:pPr>
              <a:lnSpc>
                <a:spcPct val="100000"/>
              </a:lnSpc>
              <a:buFont typeface="Arial"/>
              <a:buChar char="•"/>
            </a:pPr>
            <a:r>
              <a:rPr b="1" lang="en-US" sz="1000">
                <a:solidFill>
                  <a:srgbClr val="000000"/>
                </a:solidFill>
                <a:latin typeface="Arial"/>
                <a:ea typeface="Arial"/>
              </a:rPr>
              <a:t>78</a:t>
            </a:r>
            <a:endParaRPr/>
          </a:p>
        </p:txBody>
      </p:sp>
      <p:sp>
        <p:nvSpPr>
          <p:cNvPr id="387" name="CustomShape 128"/>
          <p:cNvSpPr/>
          <p:nvPr/>
        </p:nvSpPr>
        <p:spPr>
          <a:xfrm>
            <a:off x="3635640" y="5979960"/>
            <a:ext cx="140400" cy="152280"/>
          </a:xfrm>
          <a:prstGeom prst="rect">
            <a:avLst/>
          </a:prstGeom>
        </p:spPr>
        <p:txBody>
          <a:bodyPr bIns="0" lIns="0" rIns="0" tIns="0" wrap="none"/>
          <a:p>
            <a:pPr>
              <a:lnSpc>
                <a:spcPct val="100000"/>
              </a:lnSpc>
              <a:buFont typeface="Arial"/>
              <a:buChar char="•"/>
            </a:pPr>
            <a:r>
              <a:rPr b="1" lang="en-US" sz="1000">
                <a:solidFill>
                  <a:srgbClr val="000000"/>
                </a:solidFill>
                <a:latin typeface="Arial"/>
                <a:ea typeface="Arial"/>
              </a:rPr>
              <a:t>80</a:t>
            </a:r>
            <a:endParaRPr/>
          </a:p>
        </p:txBody>
      </p:sp>
      <p:sp>
        <p:nvSpPr>
          <p:cNvPr id="388" name="CustomShape 129"/>
          <p:cNvSpPr/>
          <p:nvPr/>
        </p:nvSpPr>
        <p:spPr>
          <a:xfrm>
            <a:off x="3934080" y="5979960"/>
            <a:ext cx="140400" cy="152280"/>
          </a:xfrm>
          <a:prstGeom prst="rect">
            <a:avLst/>
          </a:prstGeom>
        </p:spPr>
        <p:txBody>
          <a:bodyPr bIns="0" lIns="0" rIns="0" tIns="0" wrap="none"/>
          <a:p>
            <a:pPr>
              <a:lnSpc>
                <a:spcPct val="100000"/>
              </a:lnSpc>
              <a:buFont typeface="Arial"/>
              <a:buChar char="•"/>
            </a:pPr>
            <a:r>
              <a:rPr b="1" lang="en-US" sz="1000">
                <a:solidFill>
                  <a:srgbClr val="000000"/>
                </a:solidFill>
                <a:latin typeface="Arial"/>
                <a:ea typeface="Arial"/>
              </a:rPr>
              <a:t>82</a:t>
            </a:r>
            <a:endParaRPr/>
          </a:p>
        </p:txBody>
      </p:sp>
      <p:sp>
        <p:nvSpPr>
          <p:cNvPr id="389" name="CustomShape 130"/>
          <p:cNvSpPr/>
          <p:nvPr/>
        </p:nvSpPr>
        <p:spPr>
          <a:xfrm>
            <a:off x="4241880" y="5979960"/>
            <a:ext cx="140400" cy="152280"/>
          </a:xfrm>
          <a:prstGeom prst="rect">
            <a:avLst/>
          </a:prstGeom>
        </p:spPr>
        <p:txBody>
          <a:bodyPr bIns="0" lIns="0" rIns="0" tIns="0" wrap="none"/>
          <a:p>
            <a:pPr>
              <a:lnSpc>
                <a:spcPct val="100000"/>
              </a:lnSpc>
              <a:buFont typeface="Arial"/>
              <a:buChar char="•"/>
            </a:pPr>
            <a:r>
              <a:rPr b="1" lang="en-US" sz="1000">
                <a:solidFill>
                  <a:srgbClr val="000000"/>
                </a:solidFill>
                <a:latin typeface="Arial"/>
                <a:ea typeface="Arial"/>
              </a:rPr>
              <a:t>84</a:t>
            </a:r>
            <a:endParaRPr/>
          </a:p>
        </p:txBody>
      </p:sp>
      <p:sp>
        <p:nvSpPr>
          <p:cNvPr id="390" name="CustomShape 131"/>
          <p:cNvSpPr/>
          <p:nvPr/>
        </p:nvSpPr>
        <p:spPr>
          <a:xfrm>
            <a:off x="4550040" y="5979960"/>
            <a:ext cx="140400" cy="152280"/>
          </a:xfrm>
          <a:prstGeom prst="rect">
            <a:avLst/>
          </a:prstGeom>
        </p:spPr>
        <p:txBody>
          <a:bodyPr bIns="0" lIns="0" rIns="0" tIns="0" wrap="none"/>
          <a:p>
            <a:pPr>
              <a:lnSpc>
                <a:spcPct val="100000"/>
              </a:lnSpc>
              <a:buFont typeface="Arial"/>
              <a:buChar char="•"/>
            </a:pPr>
            <a:r>
              <a:rPr b="1" lang="en-US" sz="1000">
                <a:solidFill>
                  <a:srgbClr val="000000"/>
                </a:solidFill>
                <a:latin typeface="Arial"/>
                <a:ea typeface="Arial"/>
              </a:rPr>
              <a:t>86</a:t>
            </a:r>
            <a:endParaRPr/>
          </a:p>
        </p:txBody>
      </p:sp>
      <p:sp>
        <p:nvSpPr>
          <p:cNvPr id="391" name="CustomShape 132"/>
          <p:cNvSpPr/>
          <p:nvPr/>
        </p:nvSpPr>
        <p:spPr>
          <a:xfrm>
            <a:off x="4856400" y="5979960"/>
            <a:ext cx="140400" cy="152280"/>
          </a:xfrm>
          <a:prstGeom prst="rect">
            <a:avLst/>
          </a:prstGeom>
        </p:spPr>
        <p:txBody>
          <a:bodyPr bIns="0" lIns="0" rIns="0" tIns="0" wrap="none"/>
          <a:p>
            <a:pPr>
              <a:lnSpc>
                <a:spcPct val="100000"/>
              </a:lnSpc>
              <a:buFont typeface="Arial"/>
              <a:buChar char="•"/>
            </a:pPr>
            <a:r>
              <a:rPr b="1" lang="en-US" sz="1000">
                <a:solidFill>
                  <a:srgbClr val="000000"/>
                </a:solidFill>
                <a:latin typeface="Arial"/>
                <a:ea typeface="Arial"/>
              </a:rPr>
              <a:t>88</a:t>
            </a:r>
            <a:endParaRPr/>
          </a:p>
        </p:txBody>
      </p:sp>
      <p:sp>
        <p:nvSpPr>
          <p:cNvPr id="392" name="CustomShape 133"/>
          <p:cNvSpPr/>
          <p:nvPr/>
        </p:nvSpPr>
        <p:spPr>
          <a:xfrm>
            <a:off x="5164200" y="5979960"/>
            <a:ext cx="140400" cy="152280"/>
          </a:xfrm>
          <a:prstGeom prst="rect">
            <a:avLst/>
          </a:prstGeom>
        </p:spPr>
        <p:txBody>
          <a:bodyPr bIns="0" lIns="0" rIns="0" tIns="0" wrap="none"/>
          <a:p>
            <a:pPr>
              <a:lnSpc>
                <a:spcPct val="100000"/>
              </a:lnSpc>
              <a:buFont typeface="Arial"/>
              <a:buChar char="•"/>
            </a:pPr>
            <a:r>
              <a:rPr b="1" lang="en-US" sz="1000">
                <a:solidFill>
                  <a:srgbClr val="000000"/>
                </a:solidFill>
                <a:latin typeface="Arial"/>
                <a:ea typeface="Arial"/>
              </a:rPr>
              <a:t>90</a:t>
            </a:r>
            <a:endParaRPr/>
          </a:p>
        </p:txBody>
      </p:sp>
      <p:sp>
        <p:nvSpPr>
          <p:cNvPr id="393" name="CustomShape 134"/>
          <p:cNvSpPr/>
          <p:nvPr/>
        </p:nvSpPr>
        <p:spPr>
          <a:xfrm>
            <a:off x="5472360" y="5979960"/>
            <a:ext cx="140400" cy="152280"/>
          </a:xfrm>
          <a:prstGeom prst="rect">
            <a:avLst/>
          </a:prstGeom>
        </p:spPr>
        <p:txBody>
          <a:bodyPr bIns="0" lIns="0" rIns="0" tIns="0" wrap="none"/>
          <a:p>
            <a:pPr>
              <a:lnSpc>
                <a:spcPct val="100000"/>
              </a:lnSpc>
              <a:buFont typeface="Arial"/>
              <a:buChar char="•"/>
            </a:pPr>
            <a:r>
              <a:rPr b="1" lang="en-US" sz="1000">
                <a:solidFill>
                  <a:srgbClr val="000000"/>
                </a:solidFill>
                <a:latin typeface="Arial"/>
                <a:ea typeface="Arial"/>
              </a:rPr>
              <a:t>92</a:t>
            </a:r>
            <a:endParaRPr/>
          </a:p>
        </p:txBody>
      </p:sp>
      <p:sp>
        <p:nvSpPr>
          <p:cNvPr id="394" name="CustomShape 135"/>
          <p:cNvSpPr/>
          <p:nvPr/>
        </p:nvSpPr>
        <p:spPr>
          <a:xfrm>
            <a:off x="5778720" y="5979960"/>
            <a:ext cx="140400" cy="152280"/>
          </a:xfrm>
          <a:prstGeom prst="rect">
            <a:avLst/>
          </a:prstGeom>
        </p:spPr>
        <p:txBody>
          <a:bodyPr bIns="0" lIns="0" rIns="0" tIns="0" wrap="none"/>
          <a:p>
            <a:pPr>
              <a:lnSpc>
                <a:spcPct val="100000"/>
              </a:lnSpc>
              <a:buFont typeface="Arial"/>
              <a:buChar char="•"/>
            </a:pPr>
            <a:r>
              <a:rPr b="1" lang="en-US" sz="1000">
                <a:solidFill>
                  <a:srgbClr val="000000"/>
                </a:solidFill>
                <a:latin typeface="Arial"/>
                <a:ea typeface="Arial"/>
              </a:rPr>
              <a:t>94</a:t>
            </a:r>
            <a:endParaRPr/>
          </a:p>
        </p:txBody>
      </p:sp>
      <p:sp>
        <p:nvSpPr>
          <p:cNvPr id="395" name="CustomShape 136"/>
          <p:cNvSpPr/>
          <p:nvPr/>
        </p:nvSpPr>
        <p:spPr>
          <a:xfrm>
            <a:off x="6078600" y="5979960"/>
            <a:ext cx="140400" cy="152280"/>
          </a:xfrm>
          <a:prstGeom prst="rect">
            <a:avLst/>
          </a:prstGeom>
        </p:spPr>
        <p:txBody>
          <a:bodyPr bIns="0" lIns="0" rIns="0" tIns="0" wrap="none"/>
          <a:p>
            <a:pPr>
              <a:lnSpc>
                <a:spcPct val="100000"/>
              </a:lnSpc>
              <a:buFont typeface="Arial"/>
              <a:buChar char="•"/>
            </a:pPr>
            <a:r>
              <a:rPr b="1" lang="en-US" sz="1000">
                <a:solidFill>
                  <a:srgbClr val="000000"/>
                </a:solidFill>
                <a:latin typeface="Arial"/>
                <a:ea typeface="Arial"/>
              </a:rPr>
              <a:t>96</a:t>
            </a:r>
            <a:endParaRPr/>
          </a:p>
        </p:txBody>
      </p:sp>
      <p:sp>
        <p:nvSpPr>
          <p:cNvPr id="396" name="CustomShape 137"/>
          <p:cNvSpPr/>
          <p:nvPr/>
        </p:nvSpPr>
        <p:spPr>
          <a:xfrm>
            <a:off x="6384960" y="5979960"/>
            <a:ext cx="140400" cy="152280"/>
          </a:xfrm>
          <a:prstGeom prst="rect">
            <a:avLst/>
          </a:prstGeom>
        </p:spPr>
        <p:txBody>
          <a:bodyPr bIns="0" lIns="0" rIns="0" tIns="0" wrap="none"/>
          <a:p>
            <a:pPr>
              <a:lnSpc>
                <a:spcPct val="100000"/>
              </a:lnSpc>
              <a:buFont typeface="Arial"/>
              <a:buChar char="•"/>
            </a:pPr>
            <a:r>
              <a:rPr b="1" lang="en-US" sz="1000">
                <a:solidFill>
                  <a:srgbClr val="000000"/>
                </a:solidFill>
                <a:latin typeface="Arial"/>
                <a:ea typeface="Arial"/>
              </a:rPr>
              <a:t>98</a:t>
            </a:r>
            <a:endParaRPr/>
          </a:p>
        </p:txBody>
      </p:sp>
      <p:sp>
        <p:nvSpPr>
          <p:cNvPr id="397" name="CustomShape 138"/>
          <p:cNvSpPr/>
          <p:nvPr/>
        </p:nvSpPr>
        <p:spPr>
          <a:xfrm>
            <a:off x="6693120" y="5979960"/>
            <a:ext cx="140400" cy="152280"/>
          </a:xfrm>
          <a:prstGeom prst="rect">
            <a:avLst/>
          </a:prstGeom>
        </p:spPr>
        <p:txBody>
          <a:bodyPr bIns="0" lIns="0" rIns="0" tIns="0" wrap="none"/>
          <a:p>
            <a:pPr>
              <a:lnSpc>
                <a:spcPct val="100000"/>
              </a:lnSpc>
              <a:buFont typeface="Arial"/>
              <a:buChar char="•"/>
            </a:pPr>
            <a:r>
              <a:rPr b="1" lang="en-US" sz="1000">
                <a:solidFill>
                  <a:srgbClr val="000000"/>
                </a:solidFill>
                <a:latin typeface="Arial"/>
                <a:ea typeface="Arial"/>
              </a:rPr>
              <a:t>00</a:t>
            </a:r>
            <a:endParaRPr/>
          </a:p>
        </p:txBody>
      </p:sp>
      <p:sp>
        <p:nvSpPr>
          <p:cNvPr id="398" name="CustomShape 139"/>
          <p:cNvSpPr/>
          <p:nvPr/>
        </p:nvSpPr>
        <p:spPr>
          <a:xfrm>
            <a:off x="7000920" y="5979960"/>
            <a:ext cx="140400" cy="152280"/>
          </a:xfrm>
          <a:prstGeom prst="rect">
            <a:avLst/>
          </a:prstGeom>
        </p:spPr>
        <p:txBody>
          <a:bodyPr bIns="0" lIns="0" rIns="0" tIns="0" wrap="none"/>
          <a:p>
            <a:pPr>
              <a:lnSpc>
                <a:spcPct val="100000"/>
              </a:lnSpc>
              <a:buFont typeface="Arial"/>
              <a:buChar char="•"/>
            </a:pPr>
            <a:r>
              <a:rPr b="1" lang="en-US" sz="1000">
                <a:solidFill>
                  <a:srgbClr val="000000"/>
                </a:solidFill>
                <a:latin typeface="Arial"/>
                <a:ea typeface="Arial"/>
              </a:rPr>
              <a:t>02</a:t>
            </a:r>
            <a:endParaRPr/>
          </a:p>
        </p:txBody>
      </p:sp>
      <p:sp>
        <p:nvSpPr>
          <p:cNvPr id="399" name="CustomShape 140"/>
          <p:cNvSpPr/>
          <p:nvPr/>
        </p:nvSpPr>
        <p:spPr>
          <a:xfrm>
            <a:off x="7307280" y="5979960"/>
            <a:ext cx="140400" cy="152280"/>
          </a:xfrm>
          <a:prstGeom prst="rect">
            <a:avLst/>
          </a:prstGeom>
        </p:spPr>
        <p:txBody>
          <a:bodyPr bIns="0" lIns="0" rIns="0" tIns="0" wrap="none"/>
          <a:p>
            <a:pPr>
              <a:lnSpc>
                <a:spcPct val="100000"/>
              </a:lnSpc>
              <a:buFont typeface="Arial"/>
              <a:buChar char="•"/>
            </a:pPr>
            <a:r>
              <a:rPr b="1" lang="en-US" sz="1000">
                <a:solidFill>
                  <a:srgbClr val="000000"/>
                </a:solidFill>
                <a:latin typeface="Arial"/>
                <a:ea typeface="Arial"/>
              </a:rPr>
              <a:t>04</a:t>
            </a:r>
            <a:endParaRPr/>
          </a:p>
        </p:txBody>
      </p:sp>
      <p:sp>
        <p:nvSpPr>
          <p:cNvPr id="400" name="CustomShape 141"/>
          <p:cNvSpPr/>
          <p:nvPr/>
        </p:nvSpPr>
        <p:spPr>
          <a:xfrm>
            <a:off x="7615440" y="5979960"/>
            <a:ext cx="140400" cy="152280"/>
          </a:xfrm>
          <a:prstGeom prst="rect">
            <a:avLst/>
          </a:prstGeom>
        </p:spPr>
        <p:txBody>
          <a:bodyPr bIns="0" lIns="0" rIns="0" tIns="0" wrap="none"/>
          <a:p>
            <a:pPr>
              <a:lnSpc>
                <a:spcPct val="100000"/>
              </a:lnSpc>
              <a:buFont typeface="Arial"/>
              <a:buChar char="•"/>
            </a:pPr>
            <a:r>
              <a:rPr b="1" lang="en-US" sz="1000">
                <a:solidFill>
                  <a:srgbClr val="000000"/>
                </a:solidFill>
                <a:latin typeface="Arial"/>
                <a:ea typeface="Arial"/>
              </a:rPr>
              <a:t>06</a:t>
            </a:r>
            <a:endParaRPr/>
          </a:p>
        </p:txBody>
      </p:sp>
      <p:sp>
        <p:nvSpPr>
          <p:cNvPr id="401" name="CustomShape 142"/>
          <p:cNvSpPr/>
          <p:nvPr/>
        </p:nvSpPr>
        <p:spPr>
          <a:xfrm>
            <a:off x="7913880" y="5979960"/>
            <a:ext cx="140400" cy="152280"/>
          </a:xfrm>
          <a:prstGeom prst="rect">
            <a:avLst/>
          </a:prstGeom>
        </p:spPr>
        <p:txBody>
          <a:bodyPr bIns="0" lIns="0" rIns="0" tIns="0" wrap="none"/>
          <a:p>
            <a:pPr>
              <a:lnSpc>
                <a:spcPct val="100000"/>
              </a:lnSpc>
              <a:buFont typeface="Arial"/>
              <a:buChar char="•"/>
            </a:pPr>
            <a:r>
              <a:rPr b="1" lang="en-US" sz="1000">
                <a:solidFill>
                  <a:srgbClr val="000000"/>
                </a:solidFill>
                <a:latin typeface="Arial"/>
                <a:ea typeface="Arial"/>
              </a:rPr>
              <a:t>08</a:t>
            </a:r>
            <a:endParaRPr/>
          </a:p>
        </p:txBody>
      </p:sp>
      <p:sp>
        <p:nvSpPr>
          <p:cNvPr id="402" name="CustomShape 143"/>
          <p:cNvSpPr/>
          <p:nvPr/>
        </p:nvSpPr>
        <p:spPr>
          <a:xfrm>
            <a:off x="8221680" y="5979960"/>
            <a:ext cx="140400" cy="152280"/>
          </a:xfrm>
          <a:prstGeom prst="rect">
            <a:avLst/>
          </a:prstGeom>
        </p:spPr>
        <p:txBody>
          <a:bodyPr bIns="0" lIns="0" rIns="0" tIns="0" wrap="none"/>
          <a:p>
            <a:pPr>
              <a:lnSpc>
                <a:spcPct val="100000"/>
              </a:lnSpc>
              <a:buFont typeface="Arial"/>
              <a:buChar char="•"/>
            </a:pPr>
            <a:r>
              <a:rPr b="1" lang="en-US" sz="1000">
                <a:solidFill>
                  <a:srgbClr val="000000"/>
                </a:solidFill>
                <a:latin typeface="Arial"/>
                <a:ea typeface="Arial"/>
              </a:rPr>
              <a:t>10</a:t>
            </a:r>
            <a:endParaRPr/>
          </a:p>
        </p:txBody>
      </p:sp>
      <p:sp>
        <p:nvSpPr>
          <p:cNvPr id="403" name="CustomShape 144"/>
          <p:cNvSpPr/>
          <p:nvPr/>
        </p:nvSpPr>
        <p:spPr>
          <a:xfrm>
            <a:off x="8529840" y="5979960"/>
            <a:ext cx="140400" cy="152280"/>
          </a:xfrm>
          <a:prstGeom prst="rect">
            <a:avLst/>
          </a:prstGeom>
        </p:spPr>
        <p:txBody>
          <a:bodyPr bIns="0" lIns="0" rIns="0" tIns="0" wrap="none"/>
          <a:p>
            <a:pPr>
              <a:lnSpc>
                <a:spcPct val="100000"/>
              </a:lnSpc>
              <a:buFont typeface="Arial"/>
              <a:buChar char="•"/>
            </a:pPr>
            <a:r>
              <a:rPr b="1" lang="en-US" sz="1000">
                <a:solidFill>
                  <a:srgbClr val="000000"/>
                </a:solidFill>
                <a:latin typeface="Arial"/>
                <a:ea typeface="Arial"/>
              </a:rPr>
              <a:t>12</a:t>
            </a:r>
            <a:endParaRPr/>
          </a:p>
        </p:txBody>
      </p:sp>
      <p:sp>
        <p:nvSpPr>
          <p:cNvPr id="404" name="CustomShape 145"/>
          <p:cNvSpPr/>
          <p:nvPr/>
        </p:nvSpPr>
        <p:spPr>
          <a:xfrm>
            <a:off x="3789360" y="6235560"/>
            <a:ext cx="2123280" cy="213120"/>
          </a:xfrm>
          <a:prstGeom prst="rect">
            <a:avLst/>
          </a:prstGeom>
        </p:spPr>
        <p:txBody>
          <a:bodyPr bIns="0" lIns="0" rIns="0" tIns="0" wrap="none"/>
          <a:p>
            <a:pPr>
              <a:lnSpc>
                <a:spcPct val="100000"/>
              </a:lnSpc>
              <a:buFont typeface="Arial"/>
              <a:buChar char="•"/>
            </a:pPr>
            <a:r>
              <a:rPr b="1" lang="en-US" sz="1400">
                <a:solidFill>
                  <a:srgbClr val="000000"/>
                </a:solidFill>
                <a:latin typeface="Arial"/>
                <a:ea typeface="Arial"/>
              </a:rPr>
              <a:t>Engine Certification Date</a:t>
            </a:r>
            <a:endParaRPr/>
          </a:p>
        </p:txBody>
      </p:sp>
      <p:sp>
        <p:nvSpPr>
          <p:cNvPr id="405" name="CustomShape 146"/>
          <p:cNvSpPr/>
          <p:nvPr/>
        </p:nvSpPr>
        <p:spPr>
          <a:xfrm>
            <a:off x="358200" y="2090880"/>
            <a:ext cx="213120" cy="1913040"/>
          </a:xfrm>
          <a:prstGeom prst="rect">
            <a:avLst/>
          </a:prstGeom>
        </p:spPr>
        <p:txBody>
          <a:bodyPr anchor="b" bIns="0" lIns="0" rIns="0" tIns="0" vert="vert" wrap="none"/>
          <a:p>
            <a:pPr>
              <a:lnSpc>
                <a:spcPct val="100000"/>
              </a:lnSpc>
              <a:buFont typeface="Arial"/>
              <a:buChar char="•"/>
            </a:pPr>
            <a:r>
              <a:rPr b="1" lang="en-US" sz="1400">
                <a:solidFill>
                  <a:srgbClr val="000000"/>
                </a:solidFill>
                <a:latin typeface="Arial"/>
                <a:ea typeface="Arial"/>
              </a:rPr>
              <a:t>Gas Temperature, FRT</a:t>
            </a:r>
            <a:endParaRPr/>
          </a:p>
        </p:txBody>
      </p:sp>
      <p:sp>
        <p:nvSpPr>
          <p:cNvPr id="406" name="CustomShape 147"/>
          <p:cNvSpPr/>
          <p:nvPr/>
        </p:nvSpPr>
        <p:spPr>
          <a:xfrm>
            <a:off x="2422440" y="3376440"/>
            <a:ext cx="426600" cy="144360"/>
          </a:xfrm>
          <a:prstGeom prst="rect">
            <a:avLst/>
          </a:prstGeom>
          <a:solidFill>
            <a:srgbClr val="ffffff"/>
          </a:solidFill>
        </p:spPr>
      </p:sp>
      <p:sp>
        <p:nvSpPr>
          <p:cNvPr id="407" name="CustomShape 148"/>
          <p:cNvSpPr/>
          <p:nvPr/>
        </p:nvSpPr>
        <p:spPr>
          <a:xfrm>
            <a:off x="2420640" y="3376440"/>
            <a:ext cx="459000" cy="137160"/>
          </a:xfrm>
          <a:prstGeom prst="rect">
            <a:avLst/>
          </a:prstGeom>
        </p:spPr>
        <p:txBody>
          <a:bodyPr bIns="0" lIns="0" rIns="0" tIns="0" wrap="none"/>
          <a:p>
            <a:pPr>
              <a:lnSpc>
                <a:spcPct val="100000"/>
              </a:lnSpc>
              <a:buFont typeface="Arial"/>
              <a:buChar char="•"/>
            </a:pPr>
            <a:r>
              <a:rPr b="1" lang="en-US" sz="900">
                <a:solidFill>
                  <a:srgbClr val="000000"/>
                </a:solidFill>
                <a:latin typeface="Arial"/>
                <a:ea typeface="Arial"/>
              </a:rPr>
              <a:t>CF6-50E</a:t>
            </a:r>
            <a:endParaRPr/>
          </a:p>
        </p:txBody>
      </p:sp>
      <p:sp>
        <p:nvSpPr>
          <p:cNvPr id="408" name="CustomShape 149"/>
          <p:cNvSpPr/>
          <p:nvPr/>
        </p:nvSpPr>
        <p:spPr>
          <a:xfrm>
            <a:off x="3132000" y="3376440"/>
            <a:ext cx="485640" cy="144360"/>
          </a:xfrm>
          <a:prstGeom prst="rect">
            <a:avLst/>
          </a:prstGeom>
          <a:solidFill>
            <a:srgbClr val="ffffff"/>
          </a:solidFill>
        </p:spPr>
      </p:sp>
      <p:sp>
        <p:nvSpPr>
          <p:cNvPr id="409" name="CustomShape 150"/>
          <p:cNvSpPr/>
          <p:nvPr/>
        </p:nvSpPr>
        <p:spPr>
          <a:xfrm>
            <a:off x="3130560" y="3376440"/>
            <a:ext cx="523080" cy="137160"/>
          </a:xfrm>
          <a:prstGeom prst="rect">
            <a:avLst/>
          </a:prstGeom>
        </p:spPr>
        <p:txBody>
          <a:bodyPr bIns="0" lIns="0" rIns="0" tIns="0" wrap="none"/>
          <a:p>
            <a:pPr>
              <a:lnSpc>
                <a:spcPct val="100000"/>
              </a:lnSpc>
              <a:buFont typeface="Arial"/>
              <a:buChar char="•"/>
            </a:pPr>
            <a:r>
              <a:rPr b="1" lang="en-US" sz="900">
                <a:solidFill>
                  <a:srgbClr val="000000"/>
                </a:solidFill>
                <a:latin typeface="Arial"/>
                <a:ea typeface="Arial"/>
              </a:rPr>
              <a:t>CF6-50E2</a:t>
            </a:r>
            <a:endParaRPr/>
          </a:p>
        </p:txBody>
      </p:sp>
      <p:sp>
        <p:nvSpPr>
          <p:cNvPr id="410" name="CustomShape 151"/>
          <p:cNvSpPr/>
          <p:nvPr/>
        </p:nvSpPr>
        <p:spPr>
          <a:xfrm>
            <a:off x="3243240" y="3743280"/>
            <a:ext cx="495000" cy="144000"/>
          </a:xfrm>
          <a:prstGeom prst="rect">
            <a:avLst/>
          </a:prstGeom>
          <a:solidFill>
            <a:srgbClr val="ffffff"/>
          </a:solidFill>
        </p:spPr>
      </p:sp>
      <p:sp>
        <p:nvSpPr>
          <p:cNvPr id="411" name="CustomShape 152"/>
          <p:cNvSpPr/>
          <p:nvPr/>
        </p:nvSpPr>
        <p:spPr>
          <a:xfrm>
            <a:off x="3242160" y="3743280"/>
            <a:ext cx="529200" cy="137160"/>
          </a:xfrm>
          <a:prstGeom prst="rect">
            <a:avLst/>
          </a:prstGeom>
        </p:spPr>
        <p:txBody>
          <a:bodyPr bIns="0" lIns="0" rIns="0" tIns="0" wrap="none"/>
          <a:p>
            <a:pPr>
              <a:lnSpc>
                <a:spcPct val="100000"/>
              </a:lnSpc>
              <a:buFont typeface="Arial"/>
              <a:buChar char="•"/>
            </a:pPr>
            <a:r>
              <a:rPr b="1" lang="en-US" sz="900">
                <a:solidFill>
                  <a:srgbClr val="000000"/>
                </a:solidFill>
                <a:latin typeface="Arial"/>
                <a:ea typeface="Arial"/>
              </a:rPr>
              <a:t>CF6-80A3</a:t>
            </a:r>
            <a:endParaRPr/>
          </a:p>
        </p:txBody>
      </p:sp>
      <p:sp>
        <p:nvSpPr>
          <p:cNvPr id="412" name="CustomShape 153"/>
          <p:cNvSpPr/>
          <p:nvPr/>
        </p:nvSpPr>
        <p:spPr>
          <a:xfrm>
            <a:off x="3336840" y="3973680"/>
            <a:ext cx="528480" cy="144000"/>
          </a:xfrm>
          <a:prstGeom prst="rect">
            <a:avLst/>
          </a:prstGeom>
          <a:solidFill>
            <a:srgbClr val="ffffff"/>
          </a:solidFill>
        </p:spPr>
      </p:sp>
      <p:sp>
        <p:nvSpPr>
          <p:cNvPr id="413" name="CustomShape 154"/>
          <p:cNvSpPr/>
          <p:nvPr/>
        </p:nvSpPr>
        <p:spPr>
          <a:xfrm>
            <a:off x="3335400" y="3973680"/>
            <a:ext cx="559800" cy="137160"/>
          </a:xfrm>
          <a:prstGeom prst="rect">
            <a:avLst/>
          </a:prstGeom>
        </p:spPr>
        <p:txBody>
          <a:bodyPr bIns="0" lIns="0" rIns="0" tIns="0" wrap="none"/>
          <a:p>
            <a:pPr>
              <a:lnSpc>
                <a:spcPct val="100000"/>
              </a:lnSpc>
              <a:buFont typeface="Arial"/>
              <a:buChar char="•"/>
            </a:pPr>
            <a:r>
              <a:rPr b="1" lang="en-US" sz="900">
                <a:solidFill>
                  <a:srgbClr val="000000"/>
                </a:solidFill>
                <a:latin typeface="Arial"/>
                <a:ea typeface="Arial"/>
              </a:rPr>
              <a:t>CFM56-2B</a:t>
            </a:r>
            <a:endParaRPr/>
          </a:p>
        </p:txBody>
      </p:sp>
      <p:sp>
        <p:nvSpPr>
          <p:cNvPr id="414" name="CustomShape 155"/>
          <p:cNvSpPr/>
          <p:nvPr/>
        </p:nvSpPr>
        <p:spPr>
          <a:xfrm>
            <a:off x="4481640" y="3556080"/>
            <a:ext cx="631440" cy="144000"/>
          </a:xfrm>
          <a:prstGeom prst="rect">
            <a:avLst/>
          </a:prstGeom>
          <a:solidFill>
            <a:srgbClr val="ffffff"/>
          </a:solidFill>
        </p:spPr>
      </p:sp>
      <p:sp>
        <p:nvSpPr>
          <p:cNvPr id="415" name="CustomShape 156"/>
          <p:cNvSpPr/>
          <p:nvPr/>
        </p:nvSpPr>
        <p:spPr>
          <a:xfrm>
            <a:off x="4480200" y="3556080"/>
            <a:ext cx="675360" cy="137160"/>
          </a:xfrm>
          <a:prstGeom prst="rect">
            <a:avLst/>
          </a:prstGeom>
        </p:spPr>
        <p:txBody>
          <a:bodyPr bIns="0" lIns="0" rIns="0" tIns="0" wrap="none"/>
          <a:p>
            <a:pPr>
              <a:lnSpc>
                <a:spcPct val="100000"/>
              </a:lnSpc>
              <a:buFont typeface="Arial"/>
              <a:buChar char="•"/>
            </a:pPr>
            <a:r>
              <a:rPr b="1" lang="en-US" sz="900">
                <a:solidFill>
                  <a:srgbClr val="000000"/>
                </a:solidFill>
                <a:latin typeface="Arial"/>
                <a:ea typeface="Arial"/>
              </a:rPr>
              <a:t>CF6-80C2A5</a:t>
            </a:r>
            <a:endParaRPr/>
          </a:p>
        </p:txBody>
      </p:sp>
      <p:sp>
        <p:nvSpPr>
          <p:cNvPr id="416" name="CustomShape 157"/>
          <p:cNvSpPr/>
          <p:nvPr/>
        </p:nvSpPr>
        <p:spPr>
          <a:xfrm>
            <a:off x="5608800" y="3376440"/>
            <a:ext cx="485280" cy="144360"/>
          </a:xfrm>
          <a:prstGeom prst="rect">
            <a:avLst/>
          </a:prstGeom>
          <a:solidFill>
            <a:srgbClr val="ffffff"/>
          </a:solidFill>
        </p:spPr>
      </p:sp>
      <p:sp>
        <p:nvSpPr>
          <p:cNvPr id="417" name="CustomShape 158"/>
          <p:cNvSpPr/>
          <p:nvPr/>
        </p:nvSpPr>
        <p:spPr>
          <a:xfrm>
            <a:off x="5607000" y="3376440"/>
            <a:ext cx="523080" cy="137160"/>
          </a:xfrm>
          <a:prstGeom prst="rect">
            <a:avLst/>
          </a:prstGeom>
        </p:spPr>
        <p:txBody>
          <a:bodyPr bIns="0" lIns="0" rIns="0" tIns="0" wrap="none"/>
          <a:p>
            <a:pPr>
              <a:lnSpc>
                <a:spcPct val="100000"/>
              </a:lnSpc>
              <a:buFont typeface="Arial"/>
              <a:buChar char="•"/>
            </a:pPr>
            <a:r>
              <a:rPr b="1" lang="en-US" sz="900">
                <a:solidFill>
                  <a:srgbClr val="000000"/>
                </a:solidFill>
                <a:latin typeface="Arial"/>
                <a:ea typeface="Arial"/>
              </a:rPr>
              <a:t>CF6-80E1</a:t>
            </a:r>
            <a:endParaRPr/>
          </a:p>
        </p:txBody>
      </p:sp>
      <p:sp>
        <p:nvSpPr>
          <p:cNvPr id="418" name="CustomShape 159"/>
          <p:cNvSpPr/>
          <p:nvPr/>
        </p:nvSpPr>
        <p:spPr>
          <a:xfrm>
            <a:off x="3533760" y="4835520"/>
            <a:ext cx="588600" cy="145800"/>
          </a:xfrm>
          <a:prstGeom prst="rect">
            <a:avLst/>
          </a:prstGeom>
          <a:solidFill>
            <a:srgbClr val="ffffff"/>
          </a:solidFill>
        </p:spPr>
      </p:sp>
      <p:sp>
        <p:nvSpPr>
          <p:cNvPr id="419" name="CustomShape 160"/>
          <p:cNvSpPr/>
          <p:nvPr/>
        </p:nvSpPr>
        <p:spPr>
          <a:xfrm>
            <a:off x="3533760" y="4835520"/>
            <a:ext cx="623520" cy="137160"/>
          </a:xfrm>
          <a:prstGeom prst="rect">
            <a:avLst/>
          </a:prstGeom>
        </p:spPr>
        <p:txBody>
          <a:bodyPr bIns="0" lIns="0" rIns="0" tIns="0" wrap="none"/>
          <a:p>
            <a:pPr>
              <a:lnSpc>
                <a:spcPct val="100000"/>
              </a:lnSpc>
              <a:buFont typeface="Arial"/>
              <a:buChar char="•"/>
            </a:pPr>
            <a:r>
              <a:rPr b="1" lang="en-US" sz="900">
                <a:solidFill>
                  <a:srgbClr val="000000"/>
                </a:solidFill>
                <a:latin typeface="Arial"/>
                <a:ea typeface="Arial"/>
              </a:rPr>
              <a:t>CFM56-3B1</a:t>
            </a:r>
            <a:endParaRPr/>
          </a:p>
        </p:txBody>
      </p:sp>
      <p:sp>
        <p:nvSpPr>
          <p:cNvPr id="420" name="CustomShape 161"/>
          <p:cNvSpPr/>
          <p:nvPr/>
        </p:nvSpPr>
        <p:spPr>
          <a:xfrm>
            <a:off x="4352760" y="3187800"/>
            <a:ext cx="529920" cy="145440"/>
          </a:xfrm>
          <a:prstGeom prst="rect">
            <a:avLst/>
          </a:prstGeom>
          <a:solidFill>
            <a:srgbClr val="ffffff"/>
          </a:solidFill>
        </p:spPr>
      </p:sp>
      <p:sp>
        <p:nvSpPr>
          <p:cNvPr id="421" name="CustomShape 162"/>
          <p:cNvSpPr/>
          <p:nvPr/>
        </p:nvSpPr>
        <p:spPr>
          <a:xfrm>
            <a:off x="4352760" y="3187800"/>
            <a:ext cx="559800" cy="137160"/>
          </a:xfrm>
          <a:prstGeom prst="rect">
            <a:avLst/>
          </a:prstGeom>
        </p:spPr>
        <p:txBody>
          <a:bodyPr bIns="0" lIns="0" rIns="0" tIns="0" wrap="none"/>
          <a:p>
            <a:pPr>
              <a:lnSpc>
                <a:spcPct val="100000"/>
              </a:lnSpc>
              <a:buFont typeface="Arial"/>
              <a:buChar char="•"/>
            </a:pPr>
            <a:r>
              <a:rPr b="1" lang="en-US" sz="900">
                <a:solidFill>
                  <a:srgbClr val="000000"/>
                </a:solidFill>
                <a:latin typeface="Arial"/>
                <a:ea typeface="Arial"/>
              </a:rPr>
              <a:t>CFM56-3C</a:t>
            </a:r>
            <a:endParaRPr/>
          </a:p>
        </p:txBody>
      </p:sp>
      <p:sp>
        <p:nvSpPr>
          <p:cNvPr id="422" name="CustomShape 163"/>
          <p:cNvSpPr/>
          <p:nvPr/>
        </p:nvSpPr>
        <p:spPr>
          <a:xfrm>
            <a:off x="5172120" y="3981600"/>
            <a:ext cx="529920" cy="145440"/>
          </a:xfrm>
          <a:prstGeom prst="rect">
            <a:avLst/>
          </a:prstGeom>
          <a:solidFill>
            <a:srgbClr val="ffffff"/>
          </a:solidFill>
        </p:spPr>
      </p:sp>
      <p:sp>
        <p:nvSpPr>
          <p:cNvPr id="423" name="CustomShape 164"/>
          <p:cNvSpPr/>
          <p:nvPr/>
        </p:nvSpPr>
        <p:spPr>
          <a:xfrm>
            <a:off x="5172120" y="3981600"/>
            <a:ext cx="559800" cy="137160"/>
          </a:xfrm>
          <a:prstGeom prst="rect">
            <a:avLst/>
          </a:prstGeom>
        </p:spPr>
        <p:txBody>
          <a:bodyPr bIns="0" lIns="0" rIns="0" tIns="0" wrap="none"/>
          <a:p>
            <a:pPr>
              <a:lnSpc>
                <a:spcPct val="100000"/>
              </a:lnSpc>
              <a:buFont typeface="Arial"/>
              <a:buChar char="•"/>
            </a:pPr>
            <a:r>
              <a:rPr b="1" lang="en-US" sz="900">
                <a:solidFill>
                  <a:srgbClr val="000000"/>
                </a:solidFill>
                <a:latin typeface="Arial"/>
                <a:ea typeface="Arial"/>
              </a:rPr>
              <a:t>CFM56-5A</a:t>
            </a:r>
            <a:endParaRPr/>
          </a:p>
        </p:txBody>
      </p:sp>
      <p:sp>
        <p:nvSpPr>
          <p:cNvPr id="424" name="CustomShape 165"/>
          <p:cNvSpPr/>
          <p:nvPr/>
        </p:nvSpPr>
        <p:spPr>
          <a:xfrm>
            <a:off x="4481640" y="2692440"/>
            <a:ext cx="528120" cy="145800"/>
          </a:xfrm>
          <a:prstGeom prst="rect">
            <a:avLst/>
          </a:prstGeom>
          <a:solidFill>
            <a:srgbClr val="ffffff"/>
          </a:solidFill>
        </p:spPr>
      </p:sp>
      <p:sp>
        <p:nvSpPr>
          <p:cNvPr id="425" name="CustomShape 166"/>
          <p:cNvSpPr/>
          <p:nvPr/>
        </p:nvSpPr>
        <p:spPr>
          <a:xfrm>
            <a:off x="4481640" y="2692440"/>
            <a:ext cx="559800" cy="137160"/>
          </a:xfrm>
          <a:prstGeom prst="rect">
            <a:avLst/>
          </a:prstGeom>
        </p:spPr>
        <p:txBody>
          <a:bodyPr bIns="0" lIns="0" rIns="0" tIns="0" wrap="none"/>
          <a:p>
            <a:pPr>
              <a:lnSpc>
                <a:spcPct val="100000"/>
              </a:lnSpc>
              <a:buFont typeface="Arial"/>
              <a:buChar char="•"/>
            </a:pPr>
            <a:r>
              <a:rPr b="1" lang="en-US" sz="900">
                <a:solidFill>
                  <a:srgbClr val="000000"/>
                </a:solidFill>
                <a:latin typeface="Arial"/>
                <a:ea typeface="Arial"/>
              </a:rPr>
              <a:t>CFM56-5B</a:t>
            </a:r>
            <a:endParaRPr/>
          </a:p>
        </p:txBody>
      </p:sp>
      <p:sp>
        <p:nvSpPr>
          <p:cNvPr id="426" name="CustomShape 167"/>
          <p:cNvSpPr/>
          <p:nvPr/>
        </p:nvSpPr>
        <p:spPr>
          <a:xfrm>
            <a:off x="4575240" y="2496960"/>
            <a:ext cx="588600" cy="144360"/>
          </a:xfrm>
          <a:prstGeom prst="rect">
            <a:avLst/>
          </a:prstGeom>
          <a:solidFill>
            <a:srgbClr val="ffffff"/>
          </a:solidFill>
        </p:spPr>
      </p:sp>
      <p:sp>
        <p:nvSpPr>
          <p:cNvPr id="427" name="CustomShape 168"/>
          <p:cNvSpPr/>
          <p:nvPr/>
        </p:nvSpPr>
        <p:spPr>
          <a:xfrm>
            <a:off x="4575240" y="2496960"/>
            <a:ext cx="623520" cy="137160"/>
          </a:xfrm>
          <a:prstGeom prst="rect">
            <a:avLst/>
          </a:prstGeom>
        </p:spPr>
        <p:txBody>
          <a:bodyPr bIns="0" lIns="0" rIns="0" tIns="0" wrap="none"/>
          <a:p>
            <a:pPr>
              <a:lnSpc>
                <a:spcPct val="100000"/>
              </a:lnSpc>
              <a:buFont typeface="Arial"/>
              <a:buChar char="•"/>
            </a:pPr>
            <a:r>
              <a:rPr b="1" lang="en-US" sz="900">
                <a:solidFill>
                  <a:srgbClr val="000000"/>
                </a:solidFill>
                <a:latin typeface="Arial"/>
                <a:ea typeface="Arial"/>
              </a:rPr>
              <a:t>CFM56-5C4</a:t>
            </a:r>
            <a:endParaRPr/>
          </a:p>
        </p:txBody>
      </p:sp>
      <p:sp>
        <p:nvSpPr>
          <p:cNvPr id="428" name="CustomShape 169"/>
          <p:cNvSpPr/>
          <p:nvPr/>
        </p:nvSpPr>
        <p:spPr>
          <a:xfrm>
            <a:off x="4421160" y="2871720"/>
            <a:ext cx="588600" cy="145800"/>
          </a:xfrm>
          <a:prstGeom prst="rect">
            <a:avLst/>
          </a:prstGeom>
          <a:solidFill>
            <a:srgbClr val="ffffff"/>
          </a:solidFill>
        </p:spPr>
      </p:sp>
      <p:sp>
        <p:nvSpPr>
          <p:cNvPr id="429" name="CustomShape 170"/>
          <p:cNvSpPr/>
          <p:nvPr/>
        </p:nvSpPr>
        <p:spPr>
          <a:xfrm>
            <a:off x="4421160" y="2871720"/>
            <a:ext cx="623520" cy="137160"/>
          </a:xfrm>
          <a:prstGeom prst="rect">
            <a:avLst/>
          </a:prstGeom>
        </p:spPr>
        <p:txBody>
          <a:bodyPr bIns="0" lIns="0" rIns="0" tIns="0" wrap="none"/>
          <a:p>
            <a:pPr>
              <a:lnSpc>
                <a:spcPct val="100000"/>
              </a:lnSpc>
              <a:buFont typeface="Arial"/>
              <a:buChar char="•"/>
            </a:pPr>
            <a:r>
              <a:rPr b="1" lang="en-US" sz="900">
                <a:solidFill>
                  <a:srgbClr val="000000"/>
                </a:solidFill>
                <a:latin typeface="Arial"/>
                <a:ea typeface="Arial"/>
              </a:rPr>
              <a:t>CFM56-5C2</a:t>
            </a:r>
            <a:endParaRPr/>
          </a:p>
        </p:txBody>
      </p:sp>
      <p:sp>
        <p:nvSpPr>
          <p:cNvPr id="430" name="CustomShape 171"/>
          <p:cNvSpPr/>
          <p:nvPr/>
        </p:nvSpPr>
        <p:spPr>
          <a:xfrm>
            <a:off x="6548400" y="2957400"/>
            <a:ext cx="528480" cy="144360"/>
          </a:xfrm>
          <a:prstGeom prst="rect">
            <a:avLst/>
          </a:prstGeom>
          <a:solidFill>
            <a:srgbClr val="ffffff"/>
          </a:solidFill>
        </p:spPr>
      </p:sp>
      <p:sp>
        <p:nvSpPr>
          <p:cNvPr id="431" name="CustomShape 172"/>
          <p:cNvSpPr/>
          <p:nvPr/>
        </p:nvSpPr>
        <p:spPr>
          <a:xfrm>
            <a:off x="6548400" y="2957400"/>
            <a:ext cx="559800" cy="137160"/>
          </a:xfrm>
          <a:prstGeom prst="rect">
            <a:avLst/>
          </a:prstGeom>
        </p:spPr>
        <p:txBody>
          <a:bodyPr bIns="0" lIns="0" rIns="0" tIns="0" wrap="none"/>
          <a:p>
            <a:pPr>
              <a:lnSpc>
                <a:spcPct val="100000"/>
              </a:lnSpc>
              <a:buFont typeface="Arial"/>
              <a:buChar char="•"/>
            </a:pPr>
            <a:r>
              <a:rPr b="1" lang="en-US" sz="900">
                <a:solidFill>
                  <a:srgbClr val="000000"/>
                </a:solidFill>
                <a:latin typeface="Arial"/>
                <a:ea typeface="Arial"/>
              </a:rPr>
              <a:t>CFM56-7B</a:t>
            </a:r>
            <a:endParaRPr/>
          </a:p>
        </p:txBody>
      </p:sp>
      <p:sp>
        <p:nvSpPr>
          <p:cNvPr id="432" name="CustomShape 173"/>
          <p:cNvSpPr/>
          <p:nvPr/>
        </p:nvSpPr>
        <p:spPr>
          <a:xfrm>
            <a:off x="6649920" y="3571920"/>
            <a:ext cx="495000" cy="145800"/>
          </a:xfrm>
          <a:prstGeom prst="rect">
            <a:avLst/>
          </a:prstGeom>
          <a:solidFill>
            <a:srgbClr val="ffffff"/>
          </a:solidFill>
        </p:spPr>
      </p:sp>
      <p:sp>
        <p:nvSpPr>
          <p:cNvPr id="433" name="CustomShape 174"/>
          <p:cNvSpPr/>
          <p:nvPr/>
        </p:nvSpPr>
        <p:spPr>
          <a:xfrm>
            <a:off x="6648840" y="3571920"/>
            <a:ext cx="529200" cy="137160"/>
          </a:xfrm>
          <a:prstGeom prst="rect">
            <a:avLst/>
          </a:prstGeom>
        </p:spPr>
        <p:txBody>
          <a:bodyPr bIns="0" lIns="0" rIns="0" tIns="0" wrap="none"/>
          <a:p>
            <a:pPr>
              <a:lnSpc>
                <a:spcPct val="100000"/>
              </a:lnSpc>
              <a:buFont typeface="Arial"/>
              <a:buChar char="•"/>
            </a:pPr>
            <a:r>
              <a:rPr b="1" lang="en-US" sz="900">
                <a:solidFill>
                  <a:srgbClr val="000000"/>
                </a:solidFill>
                <a:latin typeface="Arial"/>
                <a:ea typeface="Arial"/>
              </a:rPr>
              <a:t>CF34-8C1</a:t>
            </a:r>
            <a:endParaRPr/>
          </a:p>
        </p:txBody>
      </p:sp>
      <p:sp>
        <p:nvSpPr>
          <p:cNvPr id="434" name="CustomShape 175"/>
          <p:cNvSpPr/>
          <p:nvPr/>
        </p:nvSpPr>
        <p:spPr>
          <a:xfrm>
            <a:off x="7273800" y="2838600"/>
            <a:ext cx="417240" cy="144000"/>
          </a:xfrm>
          <a:prstGeom prst="rect">
            <a:avLst/>
          </a:prstGeom>
          <a:solidFill>
            <a:srgbClr val="ffffff"/>
          </a:solidFill>
        </p:spPr>
      </p:sp>
      <p:sp>
        <p:nvSpPr>
          <p:cNvPr id="435" name="CustomShape 176"/>
          <p:cNvSpPr/>
          <p:nvPr/>
        </p:nvSpPr>
        <p:spPr>
          <a:xfrm>
            <a:off x="7272360" y="2838600"/>
            <a:ext cx="446760" cy="137160"/>
          </a:xfrm>
          <a:prstGeom prst="rect">
            <a:avLst/>
          </a:prstGeom>
        </p:spPr>
        <p:txBody>
          <a:bodyPr bIns="0" lIns="0" rIns="0" tIns="0" wrap="none"/>
          <a:p>
            <a:pPr>
              <a:lnSpc>
                <a:spcPct val="100000"/>
              </a:lnSpc>
              <a:buFont typeface="Arial"/>
              <a:buChar char="•"/>
            </a:pPr>
            <a:r>
              <a:rPr b="1" lang="en-US" sz="900">
                <a:solidFill>
                  <a:srgbClr val="000000"/>
                </a:solidFill>
                <a:latin typeface="Arial"/>
                <a:ea typeface="Arial"/>
              </a:rPr>
              <a:t>CF34-10</a:t>
            </a:r>
            <a:endParaRPr/>
          </a:p>
        </p:txBody>
      </p:sp>
      <p:sp>
        <p:nvSpPr>
          <p:cNvPr id="436" name="CustomShape 177"/>
          <p:cNvSpPr/>
          <p:nvPr/>
        </p:nvSpPr>
        <p:spPr>
          <a:xfrm>
            <a:off x="7145280" y="1754280"/>
            <a:ext cx="563400" cy="144000"/>
          </a:xfrm>
          <a:prstGeom prst="rect">
            <a:avLst/>
          </a:prstGeom>
          <a:solidFill>
            <a:srgbClr val="ffffff"/>
          </a:solidFill>
        </p:spPr>
      </p:sp>
      <p:sp>
        <p:nvSpPr>
          <p:cNvPr id="437" name="CustomShape 178"/>
          <p:cNvSpPr/>
          <p:nvPr/>
        </p:nvSpPr>
        <p:spPr>
          <a:xfrm>
            <a:off x="7143840" y="1754280"/>
            <a:ext cx="605520" cy="137160"/>
          </a:xfrm>
          <a:prstGeom prst="rect">
            <a:avLst/>
          </a:prstGeom>
        </p:spPr>
        <p:txBody>
          <a:bodyPr bIns="0" lIns="0" rIns="0" tIns="0" wrap="none"/>
          <a:p>
            <a:pPr>
              <a:lnSpc>
                <a:spcPct val="100000"/>
              </a:lnSpc>
              <a:buFont typeface="Arial"/>
              <a:buChar char="•"/>
            </a:pPr>
            <a:r>
              <a:rPr b="1" lang="en-US" sz="900">
                <a:solidFill>
                  <a:srgbClr val="000000"/>
                </a:solidFill>
                <a:latin typeface="Arial"/>
                <a:ea typeface="Arial"/>
              </a:rPr>
              <a:t>GE90-115B</a:t>
            </a:r>
            <a:endParaRPr/>
          </a:p>
        </p:txBody>
      </p:sp>
      <p:sp>
        <p:nvSpPr>
          <p:cNvPr id="438" name="CustomShape 179"/>
          <p:cNvSpPr/>
          <p:nvPr/>
        </p:nvSpPr>
        <p:spPr>
          <a:xfrm>
            <a:off x="6548400" y="2043000"/>
            <a:ext cx="502920" cy="145800"/>
          </a:xfrm>
          <a:prstGeom prst="rect">
            <a:avLst/>
          </a:prstGeom>
          <a:solidFill>
            <a:srgbClr val="ffffff"/>
          </a:solidFill>
        </p:spPr>
      </p:sp>
      <p:sp>
        <p:nvSpPr>
          <p:cNvPr id="439" name="CustomShape 180"/>
          <p:cNvSpPr/>
          <p:nvPr/>
        </p:nvSpPr>
        <p:spPr>
          <a:xfrm>
            <a:off x="6546600" y="2043000"/>
            <a:ext cx="541440" cy="137160"/>
          </a:xfrm>
          <a:prstGeom prst="rect">
            <a:avLst/>
          </a:prstGeom>
        </p:spPr>
        <p:txBody>
          <a:bodyPr bIns="0" lIns="0" rIns="0" tIns="0" wrap="none"/>
          <a:p>
            <a:pPr>
              <a:lnSpc>
                <a:spcPct val="100000"/>
              </a:lnSpc>
              <a:buFont typeface="Arial"/>
              <a:buChar char="•"/>
            </a:pPr>
            <a:r>
              <a:rPr b="1" lang="en-US" sz="900">
                <a:solidFill>
                  <a:srgbClr val="000000"/>
                </a:solidFill>
                <a:latin typeface="Arial"/>
                <a:ea typeface="Arial"/>
              </a:rPr>
              <a:t>GE90-94B</a:t>
            </a:r>
            <a:endParaRPr/>
          </a:p>
        </p:txBody>
      </p:sp>
      <p:sp>
        <p:nvSpPr>
          <p:cNvPr id="440" name="CustomShape 181"/>
          <p:cNvSpPr/>
          <p:nvPr/>
        </p:nvSpPr>
        <p:spPr>
          <a:xfrm>
            <a:off x="5462640" y="2496960"/>
            <a:ext cx="504360" cy="144360"/>
          </a:xfrm>
          <a:prstGeom prst="rect">
            <a:avLst/>
          </a:prstGeom>
          <a:solidFill>
            <a:srgbClr val="ffffff"/>
          </a:solidFill>
        </p:spPr>
      </p:sp>
      <p:sp>
        <p:nvSpPr>
          <p:cNvPr id="441" name="CustomShape 182"/>
          <p:cNvSpPr/>
          <p:nvPr/>
        </p:nvSpPr>
        <p:spPr>
          <a:xfrm>
            <a:off x="5460840" y="2496960"/>
            <a:ext cx="541440" cy="137160"/>
          </a:xfrm>
          <a:prstGeom prst="rect">
            <a:avLst/>
          </a:prstGeom>
        </p:spPr>
        <p:txBody>
          <a:bodyPr bIns="0" lIns="0" rIns="0" tIns="0" wrap="none"/>
          <a:p>
            <a:pPr>
              <a:lnSpc>
                <a:spcPct val="100000"/>
              </a:lnSpc>
              <a:buFont typeface="Arial"/>
              <a:buChar char="•"/>
            </a:pPr>
            <a:r>
              <a:rPr b="1" lang="en-US" sz="900">
                <a:solidFill>
                  <a:srgbClr val="000000"/>
                </a:solidFill>
                <a:latin typeface="Arial"/>
                <a:ea typeface="Arial"/>
              </a:rPr>
              <a:t>GE90-90B</a:t>
            </a:r>
            <a:endParaRPr/>
          </a:p>
        </p:txBody>
      </p:sp>
      <p:sp>
        <p:nvSpPr>
          <p:cNvPr id="442" name="CustomShape 183"/>
          <p:cNvSpPr/>
          <p:nvPr/>
        </p:nvSpPr>
        <p:spPr>
          <a:xfrm>
            <a:off x="5172120" y="3794040"/>
            <a:ext cx="701280" cy="145800"/>
          </a:xfrm>
          <a:prstGeom prst="rect">
            <a:avLst/>
          </a:prstGeom>
          <a:solidFill>
            <a:srgbClr val="ffffff"/>
          </a:solidFill>
        </p:spPr>
      </p:sp>
      <p:sp>
        <p:nvSpPr>
          <p:cNvPr id="443" name="CustomShape 184"/>
          <p:cNvSpPr/>
          <p:nvPr/>
        </p:nvSpPr>
        <p:spPr>
          <a:xfrm>
            <a:off x="5170320" y="3794040"/>
            <a:ext cx="745560" cy="137160"/>
          </a:xfrm>
          <a:prstGeom prst="rect">
            <a:avLst/>
          </a:prstGeom>
        </p:spPr>
        <p:txBody>
          <a:bodyPr bIns="0" lIns="0" rIns="0" tIns="0" wrap="none"/>
          <a:p>
            <a:pPr>
              <a:lnSpc>
                <a:spcPct val="100000"/>
              </a:lnSpc>
              <a:buFont typeface="Arial"/>
              <a:buChar char="•"/>
            </a:pPr>
            <a:r>
              <a:rPr b="1" lang="en-US" sz="900">
                <a:solidFill>
                  <a:srgbClr val="000000"/>
                </a:solidFill>
                <a:latin typeface="Arial"/>
                <a:ea typeface="Arial"/>
              </a:rPr>
              <a:t>CF6-80C2D1F</a:t>
            </a:r>
            <a:endParaRPr/>
          </a:p>
        </p:txBody>
      </p:sp>
      <p:sp>
        <p:nvSpPr>
          <p:cNvPr id="444" name="CustomShape 185"/>
          <p:cNvSpPr/>
          <p:nvPr/>
        </p:nvSpPr>
        <p:spPr>
          <a:xfrm>
            <a:off x="4830840" y="4127400"/>
            <a:ext cx="699480" cy="144360"/>
          </a:xfrm>
          <a:prstGeom prst="rect">
            <a:avLst/>
          </a:prstGeom>
          <a:solidFill>
            <a:srgbClr val="ffffff"/>
          </a:solidFill>
        </p:spPr>
      </p:sp>
      <p:sp>
        <p:nvSpPr>
          <p:cNvPr id="445" name="CustomShape 186"/>
          <p:cNvSpPr/>
          <p:nvPr/>
        </p:nvSpPr>
        <p:spPr>
          <a:xfrm>
            <a:off x="4829040" y="4127400"/>
            <a:ext cx="745560" cy="137160"/>
          </a:xfrm>
          <a:prstGeom prst="rect">
            <a:avLst/>
          </a:prstGeom>
        </p:spPr>
        <p:txBody>
          <a:bodyPr bIns="0" lIns="0" rIns="0" tIns="0" wrap="none"/>
          <a:p>
            <a:pPr>
              <a:lnSpc>
                <a:spcPct val="100000"/>
              </a:lnSpc>
              <a:buFont typeface="Arial"/>
              <a:buChar char="•"/>
            </a:pPr>
            <a:r>
              <a:rPr b="1" lang="en-US" sz="900">
                <a:solidFill>
                  <a:srgbClr val="000000"/>
                </a:solidFill>
                <a:latin typeface="Arial"/>
                <a:ea typeface="Arial"/>
              </a:rPr>
              <a:t>CF6-80C2B1F</a:t>
            </a:r>
            <a:endParaRPr/>
          </a:p>
        </p:txBody>
      </p:sp>
      <p:sp>
        <p:nvSpPr>
          <p:cNvPr id="446" name="CustomShape 187"/>
          <p:cNvSpPr/>
          <p:nvPr/>
        </p:nvSpPr>
        <p:spPr>
          <a:xfrm>
            <a:off x="4173480" y="4554360"/>
            <a:ext cx="631440" cy="144360"/>
          </a:xfrm>
          <a:prstGeom prst="rect">
            <a:avLst/>
          </a:prstGeom>
          <a:solidFill>
            <a:srgbClr val="ffffff"/>
          </a:solidFill>
        </p:spPr>
      </p:sp>
      <p:sp>
        <p:nvSpPr>
          <p:cNvPr id="447" name="CustomShape 188"/>
          <p:cNvSpPr/>
          <p:nvPr/>
        </p:nvSpPr>
        <p:spPr>
          <a:xfrm>
            <a:off x="4172040" y="4554360"/>
            <a:ext cx="675360" cy="137160"/>
          </a:xfrm>
          <a:prstGeom prst="rect">
            <a:avLst/>
          </a:prstGeom>
        </p:spPr>
        <p:txBody>
          <a:bodyPr bIns="0" lIns="0" rIns="0" tIns="0" wrap="none"/>
          <a:p>
            <a:pPr>
              <a:lnSpc>
                <a:spcPct val="100000"/>
              </a:lnSpc>
              <a:buFont typeface="Arial"/>
              <a:buChar char="•"/>
            </a:pPr>
            <a:r>
              <a:rPr b="1" lang="en-US" sz="900">
                <a:solidFill>
                  <a:srgbClr val="000000"/>
                </a:solidFill>
                <a:latin typeface="Arial"/>
                <a:ea typeface="Arial"/>
              </a:rPr>
              <a:t>CF6-80C2A1</a:t>
            </a:r>
            <a:endParaRPr/>
          </a:p>
        </p:txBody>
      </p:sp>
      <p:sp>
        <p:nvSpPr>
          <p:cNvPr id="448" name="CustomShape 189"/>
          <p:cNvSpPr/>
          <p:nvPr/>
        </p:nvSpPr>
        <p:spPr>
          <a:xfrm>
            <a:off x="3336840" y="4613400"/>
            <a:ext cx="588600" cy="145440"/>
          </a:xfrm>
          <a:prstGeom prst="rect">
            <a:avLst/>
          </a:prstGeom>
          <a:solidFill>
            <a:srgbClr val="ffffff"/>
          </a:solidFill>
        </p:spPr>
      </p:sp>
      <p:sp>
        <p:nvSpPr>
          <p:cNvPr id="449" name="CustomShape 190"/>
          <p:cNvSpPr/>
          <p:nvPr/>
        </p:nvSpPr>
        <p:spPr>
          <a:xfrm>
            <a:off x="3335400" y="4613400"/>
            <a:ext cx="623520" cy="137160"/>
          </a:xfrm>
          <a:prstGeom prst="rect">
            <a:avLst/>
          </a:prstGeom>
        </p:spPr>
        <p:txBody>
          <a:bodyPr bIns="0" lIns="0" rIns="0" tIns="0" wrap="none"/>
          <a:p>
            <a:pPr>
              <a:lnSpc>
                <a:spcPct val="100000"/>
              </a:lnSpc>
              <a:buFont typeface="Arial"/>
              <a:buChar char="•"/>
            </a:pPr>
            <a:r>
              <a:rPr b="1" lang="en-US" sz="900">
                <a:solidFill>
                  <a:srgbClr val="000000"/>
                </a:solidFill>
                <a:latin typeface="Arial"/>
                <a:ea typeface="Arial"/>
              </a:rPr>
              <a:t>CFM56-3B2</a:t>
            </a:r>
            <a:endParaRPr/>
          </a:p>
        </p:txBody>
      </p:sp>
      <p:sp>
        <p:nvSpPr>
          <p:cNvPr id="450" name="CustomShape 191"/>
          <p:cNvSpPr/>
          <p:nvPr/>
        </p:nvSpPr>
        <p:spPr>
          <a:xfrm>
            <a:off x="5985000" y="4264200"/>
            <a:ext cx="434520" cy="144000"/>
          </a:xfrm>
          <a:prstGeom prst="rect">
            <a:avLst/>
          </a:prstGeom>
          <a:solidFill>
            <a:srgbClr val="ffffff"/>
          </a:solidFill>
        </p:spPr>
      </p:sp>
      <p:sp>
        <p:nvSpPr>
          <p:cNvPr id="451" name="CustomShape 192"/>
          <p:cNvSpPr/>
          <p:nvPr/>
        </p:nvSpPr>
        <p:spPr>
          <a:xfrm>
            <a:off x="5983200" y="4264200"/>
            <a:ext cx="465120" cy="137160"/>
          </a:xfrm>
          <a:prstGeom prst="rect">
            <a:avLst/>
          </a:prstGeom>
        </p:spPr>
        <p:txBody>
          <a:bodyPr bIns="0" lIns="0" rIns="0" tIns="0" wrap="none"/>
          <a:p>
            <a:pPr>
              <a:lnSpc>
                <a:spcPct val="100000"/>
              </a:lnSpc>
              <a:buFont typeface="Arial"/>
              <a:buChar char="•"/>
            </a:pPr>
            <a:r>
              <a:rPr b="1" lang="en-US" sz="900">
                <a:solidFill>
                  <a:srgbClr val="000000"/>
                </a:solidFill>
                <a:latin typeface="Arial"/>
                <a:ea typeface="Arial"/>
              </a:rPr>
              <a:t>CF34-3B</a:t>
            </a:r>
            <a:endParaRPr/>
          </a:p>
        </p:txBody>
      </p:sp>
      <p:sp>
        <p:nvSpPr>
          <p:cNvPr id="452" name="CustomShape 193"/>
          <p:cNvSpPr/>
          <p:nvPr/>
        </p:nvSpPr>
        <p:spPr>
          <a:xfrm>
            <a:off x="4694400" y="4340160"/>
            <a:ext cx="435960" cy="145800"/>
          </a:xfrm>
          <a:prstGeom prst="rect">
            <a:avLst/>
          </a:prstGeom>
          <a:solidFill>
            <a:srgbClr val="ffffff"/>
          </a:solidFill>
        </p:spPr>
      </p:sp>
      <p:sp>
        <p:nvSpPr>
          <p:cNvPr id="453" name="CustomShape 194"/>
          <p:cNvSpPr/>
          <p:nvPr/>
        </p:nvSpPr>
        <p:spPr>
          <a:xfrm>
            <a:off x="4692600" y="4340160"/>
            <a:ext cx="465120" cy="137160"/>
          </a:xfrm>
          <a:prstGeom prst="rect">
            <a:avLst/>
          </a:prstGeom>
        </p:spPr>
        <p:txBody>
          <a:bodyPr bIns="0" lIns="0" rIns="0" tIns="0" wrap="none"/>
          <a:p>
            <a:pPr>
              <a:lnSpc>
                <a:spcPct val="100000"/>
              </a:lnSpc>
              <a:buFont typeface="Arial"/>
              <a:buChar char="•"/>
            </a:pPr>
            <a:r>
              <a:rPr b="1" lang="en-US" sz="900">
                <a:solidFill>
                  <a:srgbClr val="000000"/>
                </a:solidFill>
                <a:latin typeface="Arial"/>
                <a:ea typeface="Arial"/>
              </a:rPr>
              <a:t>CF34-3A</a:t>
            </a:r>
            <a:endParaRPr/>
          </a:p>
        </p:txBody>
      </p:sp>
      <p:sp>
        <p:nvSpPr>
          <p:cNvPr id="454" name="CustomShape 195"/>
          <p:cNvSpPr/>
          <p:nvPr/>
        </p:nvSpPr>
        <p:spPr>
          <a:xfrm>
            <a:off x="6880320" y="2538360"/>
            <a:ext cx="590040" cy="188640"/>
          </a:xfrm>
          <a:prstGeom prst="rect">
            <a:avLst/>
          </a:prstGeom>
        </p:spPr>
      </p:sp>
      <p:sp>
        <p:nvSpPr>
          <p:cNvPr id="455" name="CustomShape 196"/>
          <p:cNvSpPr/>
          <p:nvPr/>
        </p:nvSpPr>
        <p:spPr>
          <a:xfrm>
            <a:off x="6921360" y="2556000"/>
            <a:ext cx="510840" cy="137160"/>
          </a:xfrm>
          <a:prstGeom prst="rect">
            <a:avLst/>
          </a:prstGeom>
        </p:spPr>
        <p:txBody>
          <a:bodyPr bIns="0" lIns="0" rIns="0" tIns="0" wrap="none"/>
          <a:p>
            <a:pPr>
              <a:lnSpc>
                <a:spcPct val="100000"/>
              </a:lnSpc>
              <a:buFont typeface="Arial"/>
              <a:buChar char="•"/>
            </a:pPr>
            <a:r>
              <a:rPr b="1" lang="en-US" sz="900">
                <a:solidFill>
                  <a:srgbClr val="000000"/>
                </a:solidFill>
                <a:latin typeface="Arial"/>
                <a:ea typeface="Arial"/>
              </a:rPr>
              <a:t>Trent 556</a:t>
            </a:r>
            <a:endParaRPr/>
          </a:p>
        </p:txBody>
      </p:sp>
      <p:sp>
        <p:nvSpPr>
          <p:cNvPr id="456" name="CustomShape 197"/>
          <p:cNvSpPr/>
          <p:nvPr/>
        </p:nvSpPr>
        <p:spPr>
          <a:xfrm>
            <a:off x="6923160" y="3137040"/>
            <a:ext cx="597960" cy="186840"/>
          </a:xfrm>
          <a:prstGeom prst="rect">
            <a:avLst/>
          </a:prstGeom>
        </p:spPr>
      </p:sp>
      <p:sp>
        <p:nvSpPr>
          <p:cNvPr id="457" name="CustomShape 198"/>
          <p:cNvSpPr/>
          <p:nvPr/>
        </p:nvSpPr>
        <p:spPr>
          <a:xfrm>
            <a:off x="6989760" y="3154320"/>
            <a:ext cx="472680" cy="137160"/>
          </a:xfrm>
          <a:prstGeom prst="rect">
            <a:avLst/>
          </a:prstGeom>
        </p:spPr>
        <p:txBody>
          <a:bodyPr bIns="0" lIns="0" rIns="0" tIns="0" wrap="none"/>
          <a:p>
            <a:pPr>
              <a:lnSpc>
                <a:spcPct val="100000"/>
              </a:lnSpc>
              <a:buFont typeface="Arial"/>
              <a:buChar char="•"/>
            </a:pPr>
            <a:r>
              <a:rPr b="1" lang="en-US" sz="900">
                <a:solidFill>
                  <a:srgbClr val="000000"/>
                </a:solidFill>
                <a:latin typeface="Arial"/>
                <a:ea typeface="Arial"/>
              </a:rPr>
              <a:t>PW 6024</a:t>
            </a:r>
            <a:endParaRPr/>
          </a:p>
        </p:txBody>
      </p:sp>
      <p:sp>
        <p:nvSpPr>
          <p:cNvPr id="458" name="CustomShape 199"/>
          <p:cNvSpPr/>
          <p:nvPr/>
        </p:nvSpPr>
        <p:spPr>
          <a:xfrm>
            <a:off x="6154560" y="2359080"/>
            <a:ext cx="598320" cy="178920"/>
          </a:xfrm>
          <a:prstGeom prst="rect">
            <a:avLst/>
          </a:prstGeom>
        </p:spPr>
      </p:sp>
      <p:sp>
        <p:nvSpPr>
          <p:cNvPr id="459" name="CustomShape 200"/>
          <p:cNvSpPr/>
          <p:nvPr/>
        </p:nvSpPr>
        <p:spPr>
          <a:xfrm>
            <a:off x="6203880" y="2376360"/>
            <a:ext cx="510840" cy="137160"/>
          </a:xfrm>
          <a:prstGeom prst="rect">
            <a:avLst/>
          </a:prstGeom>
        </p:spPr>
        <p:txBody>
          <a:bodyPr bIns="0" lIns="0" rIns="0" tIns="0" wrap="none"/>
          <a:p>
            <a:pPr>
              <a:lnSpc>
                <a:spcPct val="100000"/>
              </a:lnSpc>
              <a:buFont typeface="Arial"/>
              <a:buChar char="•"/>
            </a:pPr>
            <a:r>
              <a:rPr b="1" lang="en-US" sz="900">
                <a:solidFill>
                  <a:srgbClr val="000000"/>
                </a:solidFill>
                <a:latin typeface="Arial"/>
                <a:ea typeface="Arial"/>
              </a:rPr>
              <a:t>Trent 892</a:t>
            </a:r>
            <a:endParaRPr/>
          </a:p>
        </p:txBody>
      </p:sp>
      <p:sp>
        <p:nvSpPr>
          <p:cNvPr id="460" name="CustomShape 201"/>
          <p:cNvSpPr/>
          <p:nvPr/>
        </p:nvSpPr>
        <p:spPr>
          <a:xfrm>
            <a:off x="6111720" y="2641680"/>
            <a:ext cx="606240" cy="178920"/>
          </a:xfrm>
          <a:prstGeom prst="rect">
            <a:avLst/>
          </a:prstGeom>
        </p:spPr>
      </p:sp>
      <p:sp>
        <p:nvSpPr>
          <p:cNvPr id="461" name="CustomShape 202"/>
          <p:cNvSpPr/>
          <p:nvPr/>
        </p:nvSpPr>
        <p:spPr>
          <a:xfrm>
            <a:off x="6178680" y="2658960"/>
            <a:ext cx="472680" cy="137160"/>
          </a:xfrm>
          <a:prstGeom prst="rect">
            <a:avLst/>
          </a:prstGeom>
        </p:spPr>
        <p:txBody>
          <a:bodyPr bIns="0" lIns="0" rIns="0" tIns="0" wrap="none"/>
          <a:p>
            <a:pPr>
              <a:lnSpc>
                <a:spcPct val="100000"/>
              </a:lnSpc>
              <a:buFont typeface="Arial"/>
              <a:buChar char="•"/>
            </a:pPr>
            <a:r>
              <a:rPr b="1" lang="en-US" sz="900">
                <a:solidFill>
                  <a:srgbClr val="000000"/>
                </a:solidFill>
                <a:latin typeface="Arial"/>
                <a:ea typeface="Arial"/>
              </a:rPr>
              <a:t>PW 4090</a:t>
            </a:r>
            <a:endParaRPr/>
          </a:p>
        </p:txBody>
      </p:sp>
      <p:sp>
        <p:nvSpPr>
          <p:cNvPr id="462" name="Line 203"/>
          <p:cNvSpPr/>
          <p:nvPr/>
        </p:nvSpPr>
        <p:spPr>
          <a:xfrm flipH="1">
            <a:off x="6289560" y="3060720"/>
            <a:ext cx="260640" cy="136440"/>
          </a:xfrm>
          <a:prstGeom prst="line">
            <a:avLst/>
          </a:prstGeom>
          <a:ln w="7920">
            <a:solidFill>
              <a:srgbClr val="000000"/>
            </a:solidFill>
            <a:miter/>
          </a:ln>
        </p:spPr>
      </p:sp>
      <p:sp>
        <p:nvSpPr>
          <p:cNvPr id="463" name="CustomShape 204"/>
          <p:cNvSpPr/>
          <p:nvPr/>
        </p:nvSpPr>
        <p:spPr>
          <a:xfrm>
            <a:off x="6445080" y="3265560"/>
            <a:ext cx="487080" cy="178920"/>
          </a:xfrm>
          <a:prstGeom prst="rect">
            <a:avLst/>
          </a:prstGeom>
        </p:spPr>
      </p:sp>
      <p:sp>
        <p:nvSpPr>
          <p:cNvPr id="464" name="CustomShape 205"/>
          <p:cNvSpPr/>
          <p:nvPr/>
        </p:nvSpPr>
        <p:spPr>
          <a:xfrm>
            <a:off x="6503760" y="3281400"/>
            <a:ext cx="389160" cy="137160"/>
          </a:xfrm>
          <a:prstGeom prst="rect">
            <a:avLst/>
          </a:prstGeom>
        </p:spPr>
        <p:txBody>
          <a:bodyPr bIns="0" lIns="0" rIns="0" tIns="0" wrap="none"/>
          <a:p>
            <a:pPr>
              <a:lnSpc>
                <a:spcPct val="100000"/>
              </a:lnSpc>
              <a:buFont typeface="Arial"/>
              <a:buChar char="•"/>
            </a:pPr>
            <a:r>
              <a:rPr b="1" lang="en-US" sz="900">
                <a:solidFill>
                  <a:srgbClr val="000000"/>
                </a:solidFill>
                <a:latin typeface="Arial"/>
                <a:ea typeface="Arial"/>
              </a:rPr>
              <a:t>BR 715</a:t>
            </a:r>
            <a:endParaRPr/>
          </a:p>
        </p:txBody>
      </p:sp>
      <p:sp>
        <p:nvSpPr>
          <p:cNvPr id="465" name="CustomShape 206"/>
          <p:cNvSpPr/>
          <p:nvPr/>
        </p:nvSpPr>
        <p:spPr>
          <a:xfrm>
            <a:off x="6111720" y="3794040"/>
            <a:ext cx="487080" cy="179280"/>
          </a:xfrm>
          <a:prstGeom prst="rect">
            <a:avLst/>
          </a:prstGeom>
        </p:spPr>
      </p:sp>
      <p:sp>
        <p:nvSpPr>
          <p:cNvPr id="466" name="CustomShape 207"/>
          <p:cNvSpPr/>
          <p:nvPr/>
        </p:nvSpPr>
        <p:spPr>
          <a:xfrm>
            <a:off x="6170400" y="3811680"/>
            <a:ext cx="389160" cy="137160"/>
          </a:xfrm>
          <a:prstGeom prst="rect">
            <a:avLst/>
          </a:prstGeom>
        </p:spPr>
        <p:txBody>
          <a:bodyPr bIns="0" lIns="0" rIns="0" tIns="0" wrap="none"/>
          <a:p>
            <a:pPr>
              <a:lnSpc>
                <a:spcPct val="100000"/>
              </a:lnSpc>
              <a:buFont typeface="Arial"/>
              <a:buChar char="•"/>
            </a:pPr>
            <a:r>
              <a:rPr b="1" lang="en-US" sz="900">
                <a:solidFill>
                  <a:srgbClr val="000000"/>
                </a:solidFill>
                <a:latin typeface="Arial"/>
                <a:ea typeface="Arial"/>
              </a:rPr>
              <a:t>BR 710</a:t>
            </a:r>
            <a:endParaRPr/>
          </a:p>
        </p:txBody>
      </p:sp>
      <p:sp>
        <p:nvSpPr>
          <p:cNvPr id="467" name="CustomShape 208"/>
          <p:cNvSpPr/>
          <p:nvPr/>
        </p:nvSpPr>
        <p:spPr>
          <a:xfrm>
            <a:off x="6060960" y="2914560"/>
            <a:ext cx="434880" cy="179280"/>
          </a:xfrm>
          <a:prstGeom prst="rect">
            <a:avLst/>
          </a:prstGeom>
        </p:spPr>
      </p:sp>
      <p:sp>
        <p:nvSpPr>
          <p:cNvPr id="468" name="CustomShape 209"/>
          <p:cNvSpPr/>
          <p:nvPr/>
        </p:nvSpPr>
        <p:spPr>
          <a:xfrm>
            <a:off x="6120000" y="2932200"/>
            <a:ext cx="332640" cy="137160"/>
          </a:xfrm>
          <a:prstGeom prst="rect">
            <a:avLst/>
          </a:prstGeom>
        </p:spPr>
        <p:txBody>
          <a:bodyPr bIns="0" lIns="0" rIns="0" tIns="0" wrap="none"/>
          <a:p>
            <a:pPr>
              <a:lnSpc>
                <a:spcPct val="100000"/>
              </a:lnSpc>
              <a:buFont typeface="Arial"/>
              <a:buChar char="•"/>
            </a:pPr>
            <a:r>
              <a:rPr b="1" lang="en-US" sz="900">
                <a:solidFill>
                  <a:srgbClr val="000000"/>
                </a:solidFill>
                <a:latin typeface="Arial"/>
                <a:ea typeface="Arial"/>
              </a:rPr>
              <a:t>V2533</a:t>
            </a:r>
            <a:endParaRPr/>
          </a:p>
        </p:txBody>
      </p:sp>
      <p:sp>
        <p:nvSpPr>
          <p:cNvPr id="469" name="CustomShape 210"/>
          <p:cNvSpPr/>
          <p:nvPr/>
        </p:nvSpPr>
        <p:spPr>
          <a:xfrm>
            <a:off x="5462640" y="2778120"/>
            <a:ext cx="597960" cy="178920"/>
          </a:xfrm>
          <a:prstGeom prst="rect">
            <a:avLst/>
          </a:prstGeom>
        </p:spPr>
      </p:sp>
      <p:sp>
        <p:nvSpPr>
          <p:cNvPr id="470" name="CustomShape 211"/>
          <p:cNvSpPr/>
          <p:nvPr/>
        </p:nvSpPr>
        <p:spPr>
          <a:xfrm>
            <a:off x="5513400" y="2795760"/>
            <a:ext cx="510840" cy="137160"/>
          </a:xfrm>
          <a:prstGeom prst="rect">
            <a:avLst/>
          </a:prstGeom>
        </p:spPr>
        <p:txBody>
          <a:bodyPr bIns="0" lIns="0" rIns="0" tIns="0" wrap="none"/>
          <a:p>
            <a:pPr>
              <a:lnSpc>
                <a:spcPct val="100000"/>
              </a:lnSpc>
              <a:buFont typeface="Arial"/>
              <a:buChar char="•"/>
            </a:pPr>
            <a:r>
              <a:rPr b="1" lang="en-US" sz="900">
                <a:solidFill>
                  <a:srgbClr val="000000"/>
                </a:solidFill>
                <a:latin typeface="Arial"/>
                <a:ea typeface="Arial"/>
              </a:rPr>
              <a:t>Trent 772</a:t>
            </a:r>
            <a:endParaRPr/>
          </a:p>
        </p:txBody>
      </p:sp>
      <p:sp>
        <p:nvSpPr>
          <p:cNvPr id="471" name="Line 212"/>
          <p:cNvSpPr/>
          <p:nvPr/>
        </p:nvSpPr>
        <p:spPr>
          <a:xfrm>
            <a:off x="4951440" y="2641680"/>
            <a:ext cx="811080" cy="452520"/>
          </a:xfrm>
          <a:prstGeom prst="line">
            <a:avLst/>
          </a:prstGeom>
          <a:ln w="7920">
            <a:solidFill>
              <a:srgbClr val="000000"/>
            </a:solidFill>
            <a:miter/>
          </a:ln>
        </p:spPr>
      </p:sp>
      <p:sp>
        <p:nvSpPr>
          <p:cNvPr id="472" name="Line 213"/>
          <p:cNvSpPr/>
          <p:nvPr/>
        </p:nvSpPr>
        <p:spPr>
          <a:xfrm>
            <a:off x="4951440" y="2820960"/>
            <a:ext cx="588960" cy="376200"/>
          </a:xfrm>
          <a:prstGeom prst="line">
            <a:avLst/>
          </a:prstGeom>
          <a:ln w="7920">
            <a:solidFill>
              <a:srgbClr val="000000"/>
            </a:solidFill>
            <a:miter/>
          </a:ln>
        </p:spPr>
      </p:sp>
      <p:sp>
        <p:nvSpPr>
          <p:cNvPr id="473" name="Line 214"/>
          <p:cNvSpPr/>
          <p:nvPr/>
        </p:nvSpPr>
        <p:spPr>
          <a:xfrm>
            <a:off x="4951440" y="3017880"/>
            <a:ext cx="349200" cy="247680"/>
          </a:xfrm>
          <a:prstGeom prst="line">
            <a:avLst/>
          </a:prstGeom>
          <a:ln w="7920">
            <a:solidFill>
              <a:srgbClr val="000000"/>
            </a:solidFill>
            <a:miter/>
          </a:ln>
        </p:spPr>
      </p:sp>
      <p:sp>
        <p:nvSpPr>
          <p:cNvPr id="474" name="CustomShape 215"/>
          <p:cNvSpPr/>
          <p:nvPr/>
        </p:nvSpPr>
        <p:spPr>
          <a:xfrm>
            <a:off x="5403960" y="3546360"/>
            <a:ext cx="605880" cy="187200"/>
          </a:xfrm>
          <a:prstGeom prst="rect">
            <a:avLst/>
          </a:prstGeom>
        </p:spPr>
      </p:sp>
      <p:sp>
        <p:nvSpPr>
          <p:cNvPr id="475" name="CustomShape 216"/>
          <p:cNvSpPr/>
          <p:nvPr/>
        </p:nvSpPr>
        <p:spPr>
          <a:xfrm>
            <a:off x="5470560" y="3564000"/>
            <a:ext cx="472680" cy="137160"/>
          </a:xfrm>
          <a:prstGeom prst="rect">
            <a:avLst/>
          </a:prstGeom>
        </p:spPr>
        <p:txBody>
          <a:bodyPr bIns="0" lIns="0" rIns="0" tIns="0" wrap="none"/>
          <a:p>
            <a:pPr>
              <a:lnSpc>
                <a:spcPct val="100000"/>
              </a:lnSpc>
              <a:buFont typeface="Arial"/>
              <a:buChar char="•"/>
            </a:pPr>
            <a:r>
              <a:rPr b="1" lang="en-US" sz="900">
                <a:solidFill>
                  <a:srgbClr val="000000"/>
                </a:solidFill>
                <a:latin typeface="Arial"/>
                <a:ea typeface="Arial"/>
              </a:rPr>
              <a:t>PW 4062</a:t>
            </a:r>
            <a:endParaRPr/>
          </a:p>
        </p:txBody>
      </p:sp>
      <p:sp>
        <p:nvSpPr>
          <p:cNvPr id="476" name="Line 217"/>
          <p:cNvSpPr/>
          <p:nvPr/>
        </p:nvSpPr>
        <p:spPr>
          <a:xfrm flipH="1" flipV="1">
            <a:off x="4770360" y="3920760"/>
            <a:ext cx="387360" cy="104760"/>
          </a:xfrm>
          <a:prstGeom prst="line">
            <a:avLst/>
          </a:prstGeom>
          <a:ln w="7920">
            <a:solidFill>
              <a:srgbClr val="000000"/>
            </a:solidFill>
            <a:miter/>
          </a:ln>
        </p:spPr>
      </p:sp>
      <p:sp>
        <p:nvSpPr>
          <p:cNvPr id="477" name="CustomShape 218"/>
          <p:cNvSpPr/>
          <p:nvPr/>
        </p:nvSpPr>
        <p:spPr>
          <a:xfrm>
            <a:off x="4352760" y="4888080"/>
            <a:ext cx="598320" cy="178920"/>
          </a:xfrm>
          <a:prstGeom prst="rect">
            <a:avLst/>
          </a:prstGeom>
        </p:spPr>
      </p:sp>
      <p:sp>
        <p:nvSpPr>
          <p:cNvPr id="478" name="CustomShape 219"/>
          <p:cNvSpPr/>
          <p:nvPr/>
        </p:nvSpPr>
        <p:spPr>
          <a:xfrm>
            <a:off x="4411800" y="4903920"/>
            <a:ext cx="510840" cy="137160"/>
          </a:xfrm>
          <a:prstGeom prst="rect">
            <a:avLst/>
          </a:prstGeom>
        </p:spPr>
        <p:txBody>
          <a:bodyPr bIns="0" lIns="0" rIns="0" tIns="0" wrap="none"/>
          <a:p>
            <a:pPr>
              <a:lnSpc>
                <a:spcPct val="100000"/>
              </a:lnSpc>
              <a:buFont typeface="Arial"/>
              <a:buChar char="•"/>
            </a:pPr>
            <a:r>
              <a:rPr b="1" lang="en-US" sz="900">
                <a:solidFill>
                  <a:srgbClr val="000000"/>
                </a:solidFill>
                <a:latin typeface="Arial"/>
                <a:ea typeface="Arial"/>
              </a:rPr>
              <a:t>JT8D-219</a:t>
            </a:r>
            <a:endParaRPr/>
          </a:p>
        </p:txBody>
      </p:sp>
      <p:sp>
        <p:nvSpPr>
          <p:cNvPr id="479" name="Line 220"/>
          <p:cNvSpPr/>
          <p:nvPr/>
        </p:nvSpPr>
        <p:spPr>
          <a:xfrm>
            <a:off x="4421160" y="3981600"/>
            <a:ext cx="1440" cy="581040"/>
          </a:xfrm>
          <a:prstGeom prst="line">
            <a:avLst/>
          </a:prstGeom>
          <a:ln w="7920">
            <a:solidFill>
              <a:srgbClr val="000000"/>
            </a:solidFill>
            <a:miter/>
          </a:ln>
        </p:spPr>
      </p:sp>
      <p:sp>
        <p:nvSpPr>
          <p:cNvPr id="480" name="Line 221"/>
          <p:cNvSpPr/>
          <p:nvPr/>
        </p:nvSpPr>
        <p:spPr>
          <a:xfrm flipV="1">
            <a:off x="3925800" y="4125600"/>
            <a:ext cx="239760" cy="711000"/>
          </a:xfrm>
          <a:prstGeom prst="line">
            <a:avLst/>
          </a:prstGeom>
          <a:ln w="7920">
            <a:solidFill>
              <a:srgbClr val="000000"/>
            </a:solidFill>
            <a:miter/>
          </a:ln>
        </p:spPr>
      </p:sp>
      <p:sp>
        <p:nvSpPr>
          <p:cNvPr id="481" name="Line 222"/>
          <p:cNvSpPr/>
          <p:nvPr/>
        </p:nvSpPr>
        <p:spPr>
          <a:xfrm flipV="1">
            <a:off x="3807000" y="3784680"/>
            <a:ext cx="409320" cy="822240"/>
          </a:xfrm>
          <a:prstGeom prst="line">
            <a:avLst/>
          </a:prstGeom>
          <a:ln w="7920">
            <a:solidFill>
              <a:srgbClr val="000000"/>
            </a:solidFill>
            <a:miter/>
          </a:ln>
        </p:spPr>
      </p:sp>
      <p:sp>
        <p:nvSpPr>
          <p:cNvPr id="482" name="CustomShape 223"/>
          <p:cNvSpPr/>
          <p:nvPr/>
        </p:nvSpPr>
        <p:spPr>
          <a:xfrm>
            <a:off x="3875040" y="3376440"/>
            <a:ext cx="606240" cy="169560"/>
          </a:xfrm>
          <a:prstGeom prst="rect">
            <a:avLst/>
          </a:prstGeom>
        </p:spPr>
      </p:sp>
      <p:sp>
        <p:nvSpPr>
          <p:cNvPr id="483" name="CustomShape 224"/>
          <p:cNvSpPr/>
          <p:nvPr/>
        </p:nvSpPr>
        <p:spPr>
          <a:xfrm>
            <a:off x="3941640" y="3384720"/>
            <a:ext cx="472680" cy="137160"/>
          </a:xfrm>
          <a:prstGeom prst="rect">
            <a:avLst/>
          </a:prstGeom>
        </p:spPr>
        <p:txBody>
          <a:bodyPr bIns="0" lIns="0" rIns="0" tIns="0" wrap="none"/>
          <a:p>
            <a:pPr>
              <a:lnSpc>
                <a:spcPct val="100000"/>
              </a:lnSpc>
              <a:buFont typeface="Arial"/>
              <a:buChar char="•"/>
            </a:pPr>
            <a:r>
              <a:rPr b="1" lang="en-US" sz="900">
                <a:solidFill>
                  <a:srgbClr val="000000"/>
                </a:solidFill>
                <a:latin typeface="Arial"/>
                <a:ea typeface="Arial"/>
              </a:rPr>
              <a:t>PW 2037</a:t>
            </a:r>
            <a:endParaRPr/>
          </a:p>
        </p:txBody>
      </p:sp>
      <p:sp>
        <p:nvSpPr>
          <p:cNvPr id="484" name="CustomShape 225"/>
          <p:cNvSpPr/>
          <p:nvPr/>
        </p:nvSpPr>
        <p:spPr>
          <a:xfrm>
            <a:off x="3397320" y="4246560"/>
            <a:ext cx="356760" cy="178920"/>
          </a:xfrm>
          <a:prstGeom prst="rect">
            <a:avLst/>
          </a:prstGeom>
        </p:spPr>
      </p:sp>
      <p:sp>
        <p:nvSpPr>
          <p:cNvPr id="485" name="CustomShape 226"/>
          <p:cNvSpPr/>
          <p:nvPr/>
        </p:nvSpPr>
        <p:spPr>
          <a:xfrm>
            <a:off x="3436920" y="4264200"/>
            <a:ext cx="280800" cy="137160"/>
          </a:xfrm>
          <a:prstGeom prst="rect">
            <a:avLst/>
          </a:prstGeom>
        </p:spPr>
        <p:txBody>
          <a:bodyPr bIns="0" lIns="0" rIns="0" tIns="0" wrap="none"/>
          <a:p>
            <a:pPr>
              <a:lnSpc>
                <a:spcPct val="100000"/>
              </a:lnSpc>
              <a:buFont typeface="Arial"/>
              <a:buChar char="•"/>
            </a:pPr>
            <a:r>
              <a:rPr b="1" lang="en-US" sz="900">
                <a:solidFill>
                  <a:srgbClr val="000000"/>
                </a:solidFill>
                <a:latin typeface="Arial"/>
                <a:ea typeface="Arial"/>
              </a:rPr>
              <a:t>JT9D</a:t>
            </a:r>
            <a:endParaRPr/>
          </a:p>
        </p:txBody>
      </p:sp>
      <p:sp>
        <p:nvSpPr>
          <p:cNvPr id="486" name="CustomShape 227"/>
          <p:cNvSpPr/>
          <p:nvPr/>
        </p:nvSpPr>
        <p:spPr>
          <a:xfrm>
            <a:off x="2227320" y="5135400"/>
            <a:ext cx="715680" cy="187200"/>
          </a:xfrm>
          <a:prstGeom prst="rect">
            <a:avLst/>
          </a:prstGeom>
        </p:spPr>
      </p:sp>
      <p:sp>
        <p:nvSpPr>
          <p:cNvPr id="487" name="CustomShape 228"/>
          <p:cNvSpPr/>
          <p:nvPr/>
        </p:nvSpPr>
        <p:spPr>
          <a:xfrm>
            <a:off x="2395440" y="5151600"/>
            <a:ext cx="389160" cy="137160"/>
          </a:xfrm>
          <a:prstGeom prst="rect">
            <a:avLst/>
          </a:prstGeom>
        </p:spPr>
        <p:txBody>
          <a:bodyPr bIns="0" lIns="0" rIns="0" tIns="0" wrap="none"/>
          <a:p>
            <a:pPr>
              <a:lnSpc>
                <a:spcPct val="100000"/>
              </a:lnSpc>
              <a:buFont typeface="Arial"/>
              <a:buChar char="•"/>
            </a:pPr>
            <a:r>
              <a:rPr b="1" lang="en-US" sz="900">
                <a:solidFill>
                  <a:srgbClr val="000000"/>
                </a:solidFill>
                <a:latin typeface="Arial"/>
                <a:ea typeface="Arial"/>
              </a:rPr>
              <a:t>RB 211</a:t>
            </a:r>
            <a:endParaRPr/>
          </a:p>
        </p:txBody>
      </p:sp>
      <p:sp>
        <p:nvSpPr>
          <p:cNvPr id="488" name="CustomShape 229"/>
          <p:cNvSpPr/>
          <p:nvPr/>
        </p:nvSpPr>
        <p:spPr>
          <a:xfrm>
            <a:off x="954000" y="4554360"/>
            <a:ext cx="358560" cy="179280"/>
          </a:xfrm>
          <a:prstGeom prst="rect">
            <a:avLst/>
          </a:prstGeom>
        </p:spPr>
      </p:sp>
      <p:sp>
        <p:nvSpPr>
          <p:cNvPr id="489" name="CustomShape 230"/>
          <p:cNvSpPr/>
          <p:nvPr/>
        </p:nvSpPr>
        <p:spPr>
          <a:xfrm>
            <a:off x="1002960" y="4572000"/>
            <a:ext cx="268560" cy="137160"/>
          </a:xfrm>
          <a:prstGeom prst="rect">
            <a:avLst/>
          </a:prstGeom>
        </p:spPr>
        <p:txBody>
          <a:bodyPr bIns="0" lIns="0" rIns="0" tIns="0" wrap="none"/>
          <a:p>
            <a:pPr>
              <a:lnSpc>
                <a:spcPct val="100000"/>
              </a:lnSpc>
              <a:buFont typeface="Arial"/>
              <a:buChar char="•"/>
            </a:pPr>
            <a:r>
              <a:rPr b="1" lang="en-US" sz="900">
                <a:solidFill>
                  <a:srgbClr val="000000"/>
                </a:solidFill>
                <a:latin typeface="Arial"/>
                <a:ea typeface="Arial"/>
              </a:rPr>
              <a:t>TF33</a:t>
            </a:r>
            <a:endParaRPr/>
          </a:p>
        </p:txBody>
      </p:sp>
      <p:sp>
        <p:nvSpPr>
          <p:cNvPr id="490" name="CustomShape 231"/>
          <p:cNvSpPr/>
          <p:nvPr/>
        </p:nvSpPr>
        <p:spPr>
          <a:xfrm>
            <a:off x="457200" y="130320"/>
            <a:ext cx="8229240" cy="1431360"/>
          </a:xfrm>
          <a:prstGeom prst="rect">
            <a:avLst/>
          </a:prstGeom>
          <a:ln w="9360">
            <a:solidFill>
              <a:srgbClr val="000000"/>
            </a:solidFill>
            <a:miter/>
          </a:ln>
        </p:spPr>
        <p:txBody>
          <a:bodyPr anchor="ctr" bIns="45000" lIns="90000" rIns="90000" tIns="45000"/>
          <a:p>
            <a:pPr algn="ctr">
              <a:lnSpc>
                <a:spcPct val="100000"/>
              </a:lnSpc>
              <a:buFont typeface="Calibri"/>
              <a:buChar char="•"/>
            </a:pPr>
            <a:r>
              <a:rPr b="1" lang="en-US" sz="4400">
                <a:solidFill>
                  <a:srgbClr val="ffff00"/>
                </a:solidFill>
                <a:ea typeface="Droid Sans Fallback"/>
              </a:rPr>
              <a:t>Aero-Engine Temperature Trends</a:t>
            </a:r>
            <a:endParaRPr/>
          </a:p>
        </p:txBody>
      </p:sp>
    </p:spTree>
  </p:cSld>
  <p:transition>
    <p:pull dir="ru"/>
  </p:transition>
  <p:timing>
    <p:tnLst>
      <p:par>
        <p:cTn dur="indefinite" id="1" nodeType="tmRoot" restart="never">
          <p:childTnLst>
            <p:seq>
              <p:cTn id="2" nodeType="mainSeq">
                <p:childTnLst/>
              </p:cTn>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91" name="CustomShape 1"/>
          <p:cNvSpPr/>
          <p:nvPr/>
        </p:nvSpPr>
        <p:spPr>
          <a:xfrm>
            <a:off x="457200" y="69840"/>
            <a:ext cx="8229240" cy="1553760"/>
          </a:xfrm>
          <a:prstGeom prst="rect">
            <a:avLst/>
          </a:prstGeom>
          <a:ln w="9360">
            <a:solidFill>
              <a:srgbClr val="000000"/>
            </a:solidFill>
            <a:miter/>
          </a:ln>
        </p:spPr>
        <p:txBody>
          <a:bodyPr anchor="ctr" bIns="45000" lIns="90000" rIns="90000" tIns="45000"/>
          <a:p>
            <a:pPr algn="ctr">
              <a:lnSpc>
                <a:spcPct val="100000"/>
              </a:lnSpc>
            </a:pPr>
            <a:r>
              <a:rPr b="1" lang="en-US" sz="3200">
                <a:solidFill>
                  <a:srgbClr val="ffff00"/>
                </a:solidFill>
                <a:ea typeface="Droid Sans Fallback"/>
              </a:rPr>
              <a:t>Higher Firing Temperatures </a:t>
            </a:r>
            <a:r>
              <a:rPr b="1" lang="en-US" sz="3200">
                <a:solidFill>
                  <a:srgbClr val="ffff00"/>
                </a:solidFill>
                <a:ea typeface="Droid Sans Fallback"/>
              </a:rPr>
              <a:t>
</a:t>
            </a:r>
            <a:r>
              <a:rPr b="1" lang="en-US" sz="3200">
                <a:solidFill>
                  <a:srgbClr val="ffff00"/>
                </a:solidFill>
                <a:ea typeface="Droid Sans Fallback"/>
              </a:rPr>
              <a:t>Needed to Improve Fuel Efficiency</a:t>
            </a:r>
            <a:endParaRPr/>
          </a:p>
        </p:txBody>
      </p:sp>
      <p:sp>
        <p:nvSpPr>
          <p:cNvPr id="492" name="CustomShape 2"/>
          <p:cNvSpPr/>
          <p:nvPr/>
        </p:nvSpPr>
        <p:spPr>
          <a:xfrm>
            <a:off x="380880" y="1662120"/>
            <a:ext cx="7108560" cy="4528800"/>
          </a:xfrm>
          <a:prstGeom prst="rect">
            <a:avLst/>
          </a:prstGeom>
        </p:spPr>
        <p:txBody>
          <a:bodyPr bIns="45000" lIns="90000" rIns="90000" tIns="45000"/>
          <a:p>
            <a:pPr>
              <a:lnSpc>
                <a:spcPct val="90000"/>
              </a:lnSpc>
            </a:pPr>
            <a:endParaRPr/>
          </a:p>
          <a:p>
            <a:pPr lvl="1">
              <a:lnSpc>
                <a:spcPct val="90000"/>
              </a:lnSpc>
              <a:buFont typeface="Arial"/>
              <a:buChar char="•"/>
            </a:pPr>
            <a:r>
              <a:rPr lang="en-US" sz="2400">
                <a:solidFill>
                  <a:srgbClr val="ffffff"/>
                </a:solidFill>
                <a:latin typeface="Times New Roman"/>
                <a:ea typeface="Times New Roman"/>
              </a:rPr>
              <a:t>Ideal temperature is around 36000F (20000C)</a:t>
            </a:r>
            <a:endParaRPr/>
          </a:p>
          <a:p>
            <a:pPr>
              <a:lnSpc>
                <a:spcPct val="90000"/>
              </a:lnSpc>
            </a:pPr>
            <a:endParaRPr/>
          </a:p>
          <a:p>
            <a:pPr lvl="1">
              <a:lnSpc>
                <a:spcPct val="90000"/>
              </a:lnSpc>
              <a:buFont typeface="Arial"/>
              <a:buChar char="•"/>
            </a:pPr>
            <a:r>
              <a:rPr lang="en-US" sz="2400">
                <a:solidFill>
                  <a:srgbClr val="ffffff"/>
                </a:solidFill>
                <a:latin typeface="Times New Roman"/>
                <a:ea typeface="Times New Roman"/>
              </a:rPr>
              <a:t>but materials melt or lack structural strength</a:t>
            </a:r>
            <a:endParaRPr/>
          </a:p>
          <a:p>
            <a:pPr>
              <a:lnSpc>
                <a:spcPct val="90000"/>
              </a:lnSpc>
            </a:pPr>
            <a:endParaRPr/>
          </a:p>
          <a:p>
            <a:pPr lvl="1">
              <a:lnSpc>
                <a:spcPct val="90000"/>
              </a:lnSpc>
              <a:buFont typeface="Arial"/>
              <a:buChar char="•"/>
            </a:pPr>
            <a:r>
              <a:rPr lang="en-US" sz="2400">
                <a:solidFill>
                  <a:srgbClr val="ffffff"/>
                </a:solidFill>
                <a:latin typeface="Times New Roman"/>
                <a:ea typeface="Times New Roman"/>
              </a:rPr>
              <a:t>Current achieved temperatures are about 26000F (14260C)</a:t>
            </a:r>
            <a:endParaRPr/>
          </a:p>
          <a:p>
            <a:pPr>
              <a:lnSpc>
                <a:spcPct val="90000"/>
              </a:lnSpc>
            </a:pPr>
            <a:endParaRPr/>
          </a:p>
          <a:p>
            <a:pPr lvl="1">
              <a:lnSpc>
                <a:spcPct val="90000"/>
              </a:lnSpc>
              <a:buFont typeface="Arial"/>
              <a:buChar char="•"/>
            </a:pPr>
            <a:r>
              <a:rPr lang="en-US" sz="3200">
                <a:solidFill>
                  <a:srgbClr val="ffffff"/>
                </a:solidFill>
                <a:latin typeface="Calibri"/>
                <a:ea typeface="Droid Sans Fallback"/>
              </a:rPr>
              <a:t> </a:t>
            </a:r>
            <a:endParaRPr/>
          </a:p>
          <a:p>
            <a:pPr>
              <a:lnSpc>
                <a:spcPct val="90000"/>
              </a:lnSpc>
            </a:pPr>
            <a:endParaRPr/>
          </a:p>
        </p:txBody>
      </p:sp>
      <p:sp>
        <p:nvSpPr>
          <p:cNvPr id="493" name="CustomShape 3"/>
          <p:cNvSpPr/>
          <p:nvPr/>
        </p:nvSpPr>
        <p:spPr>
          <a:xfrm>
            <a:off x="685800" y="4267080"/>
            <a:ext cx="7314840" cy="396720"/>
          </a:xfrm>
          <a:prstGeom prst="rect">
            <a:avLst/>
          </a:prstGeom>
        </p:spPr>
      </p:sp>
    </p:spTree>
  </p:cSld>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94" name="CustomShape 1"/>
          <p:cNvSpPr/>
          <p:nvPr/>
        </p:nvSpPr>
        <p:spPr>
          <a:xfrm>
            <a:off x="4167000" y="4641840"/>
            <a:ext cx="2637000" cy="398520"/>
          </a:xfrm>
          <a:prstGeom prst="rect">
            <a:avLst/>
          </a:prstGeom>
        </p:spPr>
        <p:txBody>
          <a:bodyPr bIns="46800" lIns="90000" rIns="90000" tIns="46800" wrap="none"/>
          <a:p>
            <a:pPr>
              <a:lnSpc>
                <a:spcPct val="100000"/>
              </a:lnSpc>
              <a:buFont typeface="Times New Roman"/>
              <a:buChar char="•"/>
            </a:pPr>
            <a:r>
              <a:rPr b="1" i="1" lang="en-US" sz="2000">
                <a:latin typeface="Times New Roman"/>
                <a:ea typeface="Arial"/>
              </a:rPr>
              <a:t>Bond Coat / Superalloy</a:t>
            </a:r>
            <a:endParaRPr/>
          </a:p>
        </p:txBody>
      </p:sp>
      <p:sp>
        <p:nvSpPr>
          <p:cNvPr id="495" name="CustomShape 2"/>
          <p:cNvSpPr/>
          <p:nvPr/>
        </p:nvSpPr>
        <p:spPr>
          <a:xfrm>
            <a:off x="457200" y="130320"/>
            <a:ext cx="8229240" cy="1431360"/>
          </a:xfrm>
          <a:prstGeom prst="rect">
            <a:avLst/>
          </a:prstGeom>
          <a:ln w="9360">
            <a:solidFill>
              <a:srgbClr val="000000"/>
            </a:solidFill>
            <a:miter/>
          </a:ln>
        </p:spPr>
        <p:txBody>
          <a:bodyPr anchor="ctr" bIns="45000" lIns="90000" rIns="90000" tIns="45000"/>
          <a:p>
            <a:pPr algn="ctr">
              <a:lnSpc>
                <a:spcPct val="100000"/>
              </a:lnSpc>
              <a:buFont typeface="Calibri"/>
              <a:buChar char="•"/>
            </a:pPr>
            <a:r>
              <a:rPr b="1" lang="en-US" sz="4400">
                <a:solidFill>
                  <a:srgbClr val="ffff00"/>
                </a:solidFill>
                <a:ea typeface="Droid Sans Fallback"/>
              </a:rPr>
              <a:t>TBC Coatings in Aerospace</a:t>
            </a:r>
            <a:endParaRPr/>
          </a:p>
        </p:txBody>
      </p:sp>
      <p:sp>
        <p:nvSpPr>
          <p:cNvPr id="496" name="CustomShape 3"/>
          <p:cNvSpPr/>
          <p:nvPr/>
        </p:nvSpPr>
        <p:spPr>
          <a:xfrm>
            <a:off x="1905120" y="1752480"/>
            <a:ext cx="5542920" cy="2484360"/>
          </a:xfrm>
          <a:prstGeom prst="rect">
            <a:avLst/>
          </a:prstGeom>
          <a:blipFill>
            <a:blip r:embed="rId1"/>
            <a:tile/>
          </a:blipFill>
          <a:ln w="9360">
            <a:solidFill>
              <a:srgbClr val="000000"/>
            </a:solidFill>
            <a:miter/>
          </a:ln>
        </p:spPr>
        <p:txBody>
          <a:bodyPr anchor="ctr" bIns="46800" lIns="90000" rIns="90000" tIns="46800" wrap="none"/>
          <a:p>
            <a:pPr algn="ctr">
              <a:lnSpc>
                <a:spcPct val="100000"/>
              </a:lnSpc>
              <a:buFont typeface="Times New Roman"/>
              <a:buChar char="•"/>
            </a:pPr>
            <a:r>
              <a:rPr b="1" i="1" lang="en-US" sz="2000">
                <a:latin typeface="Times New Roman"/>
                <a:ea typeface="Arial"/>
              </a:rPr>
              <a:t>Low K Coating</a:t>
            </a:r>
            <a:endParaRPr/>
          </a:p>
        </p:txBody>
      </p:sp>
      <p:sp>
        <p:nvSpPr>
          <p:cNvPr id="497" name="CustomShape 4"/>
          <p:cNvSpPr/>
          <p:nvPr/>
        </p:nvSpPr>
        <p:spPr>
          <a:xfrm>
            <a:off x="1905120" y="4191120"/>
            <a:ext cx="5542920" cy="455040"/>
          </a:xfrm>
          <a:prstGeom prst="rect">
            <a:avLst/>
          </a:prstGeom>
          <a:solidFill>
            <a:srgbClr val="808080"/>
          </a:solidFill>
          <a:ln w="9360">
            <a:solidFill>
              <a:srgbClr val="000000"/>
            </a:solidFill>
            <a:miter/>
          </a:ln>
        </p:spPr>
      </p:sp>
      <p:sp>
        <p:nvSpPr>
          <p:cNvPr id="498" name="CustomShape 5"/>
          <p:cNvSpPr/>
          <p:nvPr/>
        </p:nvSpPr>
        <p:spPr>
          <a:xfrm>
            <a:off x="1905120" y="4648320"/>
            <a:ext cx="5560560" cy="1217160"/>
          </a:xfrm>
          <a:prstGeom prst="rect">
            <a:avLst/>
          </a:prstGeom>
          <a:gradFill>
            <a:gsLst>
              <a:gs pos="0">
                <a:srgbClr val="767676"/>
              </a:gs>
              <a:gs pos="100000">
                <a:srgbClr val="ffffff"/>
              </a:gs>
            </a:gsLst>
            <a:lin ang="2700000"/>
          </a:gradFill>
          <a:ln w="9360">
            <a:solidFill>
              <a:srgbClr val="000000"/>
            </a:solidFill>
            <a:miter/>
          </a:ln>
        </p:spPr>
        <p:txBody>
          <a:bodyPr anchor="ctr" bIns="46800" lIns="90000" rIns="90000" tIns="46800" wrap="none"/>
          <a:p>
            <a:pPr algn="ctr">
              <a:lnSpc>
                <a:spcPct val="100000"/>
              </a:lnSpc>
              <a:buFont typeface="Arial"/>
              <a:buChar char="•"/>
            </a:pPr>
            <a:r>
              <a:rPr b="1" lang="en-US" sz="2000">
                <a:latin typeface="Arial"/>
              </a:rPr>
              <a:t>Substrate </a:t>
            </a:r>
            <a:endParaRPr/>
          </a:p>
        </p:txBody>
      </p:sp>
      <p:sp>
        <p:nvSpPr>
          <p:cNvPr id="499" name="CustomShape 6"/>
          <p:cNvSpPr/>
          <p:nvPr/>
        </p:nvSpPr>
        <p:spPr>
          <a:xfrm>
            <a:off x="2362320" y="4191120"/>
            <a:ext cx="1326240" cy="398520"/>
          </a:xfrm>
          <a:prstGeom prst="rect">
            <a:avLst/>
          </a:prstGeom>
        </p:spPr>
        <p:txBody>
          <a:bodyPr bIns="46800" lIns="90000" rIns="90000" tIns="46800" wrap="none"/>
          <a:p>
            <a:pPr>
              <a:lnSpc>
                <a:spcPct val="100000"/>
              </a:lnSpc>
              <a:buFont typeface="Arial"/>
              <a:buChar char="•"/>
            </a:pPr>
            <a:r>
              <a:rPr lang="en-US" sz="2000">
                <a:latin typeface="Arial"/>
                <a:ea typeface="Arial"/>
              </a:rPr>
              <a:t>Bond coat</a:t>
            </a:r>
            <a:endParaRPr/>
          </a:p>
        </p:txBody>
      </p:sp>
      <p:sp>
        <p:nvSpPr>
          <p:cNvPr id="500" name="CustomShape 7"/>
          <p:cNvSpPr/>
          <p:nvPr/>
        </p:nvSpPr>
        <p:spPr>
          <a:xfrm>
            <a:off x="3581280" y="3287880"/>
            <a:ext cx="2104920" cy="398520"/>
          </a:xfrm>
          <a:prstGeom prst="rect">
            <a:avLst/>
          </a:prstGeom>
        </p:spPr>
        <p:txBody>
          <a:bodyPr bIns="46800" lIns="90000" rIns="90000" tIns="46800"/>
          <a:p>
            <a:pPr>
              <a:lnSpc>
                <a:spcPct val="100000"/>
              </a:lnSpc>
              <a:buFont typeface="Arial"/>
              <a:buChar char="•"/>
            </a:pPr>
            <a:r>
              <a:rPr lang="en-US" sz="2000">
                <a:latin typeface="Arial"/>
                <a:ea typeface="Arial"/>
              </a:rPr>
              <a:t>Ceramic YSZ</a:t>
            </a:r>
            <a:endParaRPr/>
          </a:p>
        </p:txBody>
      </p:sp>
      <p:sp>
        <p:nvSpPr>
          <p:cNvPr id="501" name="CustomShape 8"/>
          <p:cNvSpPr/>
          <p:nvPr/>
        </p:nvSpPr>
        <p:spPr>
          <a:xfrm>
            <a:off x="6173640" y="4191120"/>
            <a:ext cx="1056600" cy="398520"/>
          </a:xfrm>
          <a:prstGeom prst="rect">
            <a:avLst/>
          </a:prstGeom>
        </p:spPr>
        <p:txBody>
          <a:bodyPr bIns="46800" lIns="90000" rIns="90000" tIns="46800" wrap="none"/>
          <a:p>
            <a:pPr>
              <a:lnSpc>
                <a:spcPct val="100000"/>
              </a:lnSpc>
              <a:buFont typeface="Arial"/>
              <a:buChar char="•"/>
            </a:pPr>
            <a:r>
              <a:rPr lang="en-US" sz="2000">
                <a:latin typeface="Arial"/>
                <a:ea typeface="Arial"/>
              </a:rPr>
              <a:t>MCrAlY</a:t>
            </a:r>
            <a:endParaRPr/>
          </a:p>
        </p:txBody>
      </p:sp>
      <p:sp>
        <p:nvSpPr>
          <p:cNvPr id="502" name="CustomShape 9"/>
          <p:cNvSpPr/>
          <p:nvPr/>
        </p:nvSpPr>
        <p:spPr>
          <a:xfrm>
            <a:off x="1905120" y="5867280"/>
            <a:ext cx="5562000" cy="456840"/>
          </a:xfrm>
          <a:prstGeom prst="rect">
            <a:avLst/>
          </a:prstGeom>
          <a:solidFill>
            <a:srgbClr val="4f81bd"/>
          </a:solidFill>
          <a:ln w="9360">
            <a:solidFill>
              <a:srgbClr val="000000"/>
            </a:solidFill>
            <a:miter/>
          </a:ln>
        </p:spPr>
      </p:sp>
      <p:sp>
        <p:nvSpPr>
          <p:cNvPr id="503" name="Line 10"/>
          <p:cNvSpPr/>
          <p:nvPr/>
        </p:nvSpPr>
        <p:spPr>
          <a:xfrm>
            <a:off x="2362320" y="5943600"/>
            <a:ext cx="4724280" cy="1440"/>
          </a:xfrm>
          <a:prstGeom prst="line">
            <a:avLst/>
          </a:prstGeom>
          <a:ln w="9360">
            <a:solidFill>
              <a:srgbClr val="000000"/>
            </a:solidFill>
            <a:miter/>
            <a:tailEnd len="med" type="triangle" w="med"/>
          </a:ln>
        </p:spPr>
      </p:sp>
      <p:sp>
        <p:nvSpPr>
          <p:cNvPr id="504" name="Line 11"/>
          <p:cNvSpPr/>
          <p:nvPr/>
        </p:nvSpPr>
        <p:spPr>
          <a:xfrm>
            <a:off x="2286000" y="6248520"/>
            <a:ext cx="4724280" cy="1440"/>
          </a:xfrm>
          <a:prstGeom prst="line">
            <a:avLst/>
          </a:prstGeom>
          <a:ln w="9360">
            <a:solidFill>
              <a:srgbClr val="000000"/>
            </a:solidFill>
            <a:miter/>
            <a:tailEnd len="med" type="triangle" w="med"/>
          </a:ln>
        </p:spPr>
      </p:sp>
      <p:sp>
        <p:nvSpPr>
          <p:cNvPr id="505" name="CustomShape 12"/>
          <p:cNvSpPr/>
          <p:nvPr/>
        </p:nvSpPr>
        <p:spPr>
          <a:xfrm>
            <a:off x="4038480" y="5867280"/>
            <a:ext cx="2177640" cy="459360"/>
          </a:xfrm>
          <a:prstGeom prst="rect">
            <a:avLst/>
          </a:prstGeom>
        </p:spPr>
        <p:txBody>
          <a:bodyPr bIns="46800" lIns="90000" rIns="90000" tIns="46800"/>
          <a:p>
            <a:pPr>
              <a:lnSpc>
                <a:spcPct val="100000"/>
              </a:lnSpc>
              <a:buFont typeface="Arial"/>
              <a:buChar char="•"/>
            </a:pPr>
            <a:r>
              <a:rPr lang="en-US" sz="2000">
                <a:latin typeface="Arial"/>
                <a:ea typeface="Arial"/>
              </a:rPr>
              <a:t> </a:t>
            </a:r>
            <a:r>
              <a:rPr lang="en-US" sz="2400">
                <a:latin typeface="Arial"/>
                <a:ea typeface="Arial"/>
              </a:rPr>
              <a:t>cooling</a:t>
            </a:r>
            <a:endParaRPr/>
          </a:p>
        </p:txBody>
      </p:sp>
    </p:spTree>
  </p:cSld>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06" name="CustomShape 1"/>
          <p:cNvSpPr/>
          <p:nvPr/>
        </p:nvSpPr>
        <p:spPr>
          <a:xfrm>
            <a:off x="91440" y="4846320"/>
            <a:ext cx="8747280" cy="1698480"/>
          </a:xfrm>
          <a:prstGeom prst="rect">
            <a:avLst/>
          </a:prstGeom>
        </p:spPr>
        <p:txBody>
          <a:bodyPr anchor="ctr" bIns="45000" lIns="90000" rIns="90000" tIns="45000"/>
          <a:p>
            <a:pPr algn="ctr">
              <a:lnSpc>
                <a:spcPct val="100000"/>
              </a:lnSpc>
            </a:pPr>
            <a:r>
              <a:rPr lang="en-US">
                <a:solidFill>
                  <a:srgbClr val="ffffff"/>
                </a:solidFill>
                <a:ea typeface="Droid Sans Fallback"/>
              </a:rPr>
              <a:t>(Image Rolls-Royce Plc) and schematic Profile temperature, </a:t>
            </a:r>
            <a:r>
              <a:rPr lang="en-US">
                <a:solidFill>
                  <a:srgbClr val="ffffff"/>
                </a:solidFill>
                <a:ea typeface="Droid Sans Fallback"/>
              </a:rPr>
              <a:t>
</a:t>
            </a:r>
            <a:r>
              <a:rPr lang="en-US">
                <a:solidFill>
                  <a:srgbClr val="ffffff"/>
                </a:solidFill>
                <a:ea typeface="Droid Sans Fallback"/>
              </a:rPr>
              <a:t>note the drop oftemperature close to the blade surface </a:t>
            </a:r>
            <a:r>
              <a:rPr lang="en-US">
                <a:solidFill>
                  <a:srgbClr val="ffffff"/>
                </a:solidFill>
                <a:ea typeface="Droid Sans Fallback"/>
              </a:rPr>
              <a:t>
</a:t>
            </a:r>
            <a:r>
              <a:rPr lang="en-US">
                <a:solidFill>
                  <a:srgbClr val="ffffff"/>
                </a:solidFill>
                <a:ea typeface="Droid Sans Fallback"/>
              </a:rPr>
              <a:t>due to the presence of a thin cooling air film.</a:t>
            </a:r>
            <a:endParaRPr/>
          </a:p>
        </p:txBody>
      </p:sp>
      <p:pic>
        <p:nvPicPr>
          <p:cNvPr descr="" id="507" name=""/>
          <p:cNvPicPr/>
          <p:nvPr/>
        </p:nvPicPr>
        <p:blipFill>
          <a:blip r:embed="rId1"/>
          <a:stretch>
            <a:fillRect/>
          </a:stretch>
        </p:blipFill>
        <p:spPr>
          <a:xfrm>
            <a:off x="1828800" y="1280160"/>
            <a:ext cx="5486040" cy="3852720"/>
          </a:xfrm>
          <a:prstGeom prst="rect">
            <a:avLst/>
          </a:prstGeom>
        </p:spPr>
      </p:pic>
      <p:sp>
        <p:nvSpPr>
          <p:cNvPr id="508" name="CustomShape 2"/>
          <p:cNvSpPr/>
          <p:nvPr/>
        </p:nvSpPr>
        <p:spPr>
          <a:xfrm>
            <a:off x="457200" y="274680"/>
            <a:ext cx="8229240" cy="1142640"/>
          </a:xfrm>
          <a:prstGeom prst="rect">
            <a:avLst/>
          </a:prstGeom>
          <a:ln w="9360">
            <a:solidFill>
              <a:srgbClr val="000000"/>
            </a:solidFill>
            <a:miter/>
          </a:ln>
        </p:spPr>
        <p:txBody>
          <a:bodyPr anchor="ctr" bIns="46800" lIns="90000" rIns="90000" tIns="46800"/>
          <a:p>
            <a:pPr algn="ctr">
              <a:lnSpc>
                <a:spcPct val="100000"/>
              </a:lnSpc>
              <a:buFont typeface="Calibri"/>
              <a:buChar char="•"/>
            </a:pPr>
            <a:r>
              <a:rPr b="1" lang="en-US" sz="4400">
                <a:solidFill>
                  <a:srgbClr val="ffff00"/>
                </a:solidFill>
                <a:ea typeface="Arial"/>
              </a:rPr>
              <a:t>TBC Coatings in Aerospace</a:t>
            </a:r>
            <a:endParaRPr/>
          </a:p>
        </p:txBody>
      </p:sp>
    </p:spTree>
  </p:cSld>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09" name="CustomShape 1"/>
          <p:cNvSpPr/>
          <p:nvPr/>
        </p:nvSpPr>
        <p:spPr>
          <a:xfrm>
            <a:off x="457200" y="130320"/>
            <a:ext cx="8229240" cy="1431360"/>
          </a:xfrm>
          <a:prstGeom prst="rect">
            <a:avLst/>
          </a:prstGeom>
          <a:ln w="9360">
            <a:solidFill>
              <a:srgbClr val="000000"/>
            </a:solidFill>
            <a:miter/>
          </a:ln>
        </p:spPr>
        <p:txBody>
          <a:bodyPr anchor="ctr" bIns="45000" lIns="90000" rIns="90000" tIns="45000"/>
          <a:p>
            <a:pPr algn="ctr"/>
            <a:r>
              <a:rPr b="1" lang="en-US" sz="3600">
                <a:solidFill>
                  <a:srgbClr val="ffff00"/>
                </a:solidFill>
                <a:latin typeface="Corbel"/>
                <a:ea typeface="Droid Sans Fallback"/>
              </a:rPr>
              <a:t>Various Components </a:t>
            </a:r>
            <a:endParaRPr/>
          </a:p>
          <a:p>
            <a:pPr algn="ctr">
              <a:lnSpc>
                <a:spcPct val="100000"/>
              </a:lnSpc>
              <a:buFont typeface="Calibri"/>
              <a:buChar char="•"/>
            </a:pPr>
            <a:r>
              <a:rPr b="1" lang="en-US" sz="3600">
                <a:solidFill>
                  <a:srgbClr val="ffff00"/>
                </a:solidFill>
                <a:latin typeface="Corbel"/>
                <a:ea typeface="Droid Sans Fallback"/>
              </a:rPr>
              <a:t>Utilizing TBC</a:t>
            </a:r>
            <a:endParaRPr/>
          </a:p>
        </p:txBody>
      </p:sp>
      <p:sp>
        <p:nvSpPr>
          <p:cNvPr id="510" name="CustomShape 2"/>
          <p:cNvSpPr/>
          <p:nvPr/>
        </p:nvSpPr>
        <p:spPr>
          <a:xfrm>
            <a:off x="91440" y="1569960"/>
            <a:ext cx="8595000" cy="823680"/>
          </a:xfrm>
          <a:prstGeom prst="rect">
            <a:avLst/>
          </a:prstGeom>
        </p:spPr>
        <p:txBody>
          <a:bodyPr bIns="45000" lIns="90000" rIns="90000" tIns="45000"/>
          <a:p>
            <a:r>
              <a:rPr lang="en-US" sz="2400">
                <a:solidFill>
                  <a:srgbClr val="ffffff"/>
                </a:solidFill>
                <a:latin typeface="Corbel"/>
                <a:ea typeface="Droid Sans Fallback"/>
              </a:rPr>
              <a:t>Applied to combustion parts </a:t>
            </a:r>
            <a:endParaRPr/>
          </a:p>
          <a:p>
            <a:pPr>
              <a:lnSpc>
                <a:spcPct val="100000"/>
              </a:lnSpc>
              <a:buFont typeface="Arial"/>
              <a:buChar char="•"/>
            </a:pPr>
            <a:r>
              <a:rPr lang="en-US" sz="2400">
                <a:solidFill>
                  <a:srgbClr val="ffffff"/>
                </a:solidFill>
                <a:latin typeface="Corbel"/>
                <a:ea typeface="Droid Sans Fallback"/>
              </a:rPr>
              <a:t>as well as Blades and Vanes</a:t>
            </a:r>
            <a:endParaRPr/>
          </a:p>
        </p:txBody>
      </p:sp>
      <p:pic>
        <p:nvPicPr>
          <p:cNvPr descr="" id="511" name=""/>
          <p:cNvPicPr/>
          <p:nvPr/>
        </p:nvPicPr>
        <p:blipFill>
          <a:blip r:embed="rId1"/>
          <a:stretch>
            <a:fillRect/>
          </a:stretch>
        </p:blipFill>
        <p:spPr>
          <a:xfrm>
            <a:off x="5057640" y="4191120"/>
            <a:ext cx="2790720" cy="2152080"/>
          </a:xfrm>
          <a:prstGeom prst="rect">
            <a:avLst/>
          </a:prstGeom>
        </p:spPr>
      </p:pic>
      <p:pic>
        <p:nvPicPr>
          <p:cNvPr descr="" id="512" name=""/>
          <p:cNvPicPr/>
          <p:nvPr/>
        </p:nvPicPr>
        <p:blipFill>
          <a:blip r:embed="rId2"/>
          <a:stretch>
            <a:fillRect/>
          </a:stretch>
        </p:blipFill>
        <p:spPr>
          <a:xfrm>
            <a:off x="2271600" y="3886200"/>
            <a:ext cx="1723680" cy="2523600"/>
          </a:xfrm>
          <a:prstGeom prst="rect">
            <a:avLst/>
          </a:prstGeom>
        </p:spPr>
      </p:pic>
      <p:pic>
        <p:nvPicPr>
          <p:cNvPr descr="" id="513" name=""/>
          <p:cNvPicPr/>
          <p:nvPr/>
        </p:nvPicPr>
        <p:blipFill>
          <a:blip r:embed="rId3"/>
          <a:stretch>
            <a:fillRect/>
          </a:stretch>
        </p:blipFill>
        <p:spPr>
          <a:xfrm>
            <a:off x="5319720" y="2133720"/>
            <a:ext cx="2180880" cy="1542600"/>
          </a:xfrm>
          <a:prstGeom prst="rect">
            <a:avLst/>
          </a:prstGeom>
        </p:spPr>
      </p:pic>
      <p:pic>
        <p:nvPicPr>
          <p:cNvPr descr="" id="514" name=""/>
          <p:cNvPicPr/>
          <p:nvPr/>
        </p:nvPicPr>
        <p:blipFill>
          <a:blip r:embed="rId4"/>
          <a:stretch>
            <a:fillRect/>
          </a:stretch>
        </p:blipFill>
        <p:spPr>
          <a:xfrm>
            <a:off x="2468880" y="2457360"/>
            <a:ext cx="1428120" cy="1199880"/>
          </a:xfrm>
          <a:prstGeom prst="rect">
            <a:avLst/>
          </a:prstGeom>
        </p:spPr>
      </p:pic>
    </p:spTree>
  </p:cSld>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15" name="CustomShape 1"/>
          <p:cNvSpPr/>
          <p:nvPr/>
        </p:nvSpPr>
        <p:spPr>
          <a:xfrm>
            <a:off x="457200" y="130320"/>
            <a:ext cx="8229240" cy="1431360"/>
          </a:xfrm>
          <a:prstGeom prst="rect">
            <a:avLst/>
          </a:prstGeom>
          <a:ln w="9360">
            <a:solidFill>
              <a:srgbClr val="000000"/>
            </a:solidFill>
            <a:miter/>
          </a:ln>
        </p:spPr>
        <p:txBody>
          <a:bodyPr anchor="ctr" bIns="45000" lIns="90000" rIns="90000" tIns="45000"/>
          <a:p>
            <a:pPr algn="ctr">
              <a:lnSpc>
                <a:spcPct val="100000"/>
              </a:lnSpc>
              <a:buFont typeface="Calibri"/>
              <a:buChar char="•"/>
            </a:pPr>
            <a:r>
              <a:rPr b="1" lang="en-US" sz="4400">
                <a:solidFill>
                  <a:srgbClr val="ffff00"/>
                </a:solidFill>
                <a:ea typeface="Droid Sans Fallback"/>
              </a:rPr>
              <a:t>Thermal Spray TBC Examples</a:t>
            </a:r>
            <a:endParaRPr/>
          </a:p>
        </p:txBody>
      </p:sp>
      <p:sp>
        <p:nvSpPr>
          <p:cNvPr id="516" name="CustomShape 2"/>
          <p:cNvSpPr/>
          <p:nvPr/>
        </p:nvSpPr>
        <p:spPr>
          <a:xfrm>
            <a:off x="990720" y="1600200"/>
            <a:ext cx="6324120" cy="4874760"/>
          </a:xfrm>
          <a:prstGeom prst="rect">
            <a:avLst/>
          </a:prstGeom>
        </p:spPr>
        <p:txBody>
          <a:bodyPr bIns="45000" lIns="90000" rIns="90000" tIns="45000"/>
          <a:p>
            <a:pPr>
              <a:lnSpc>
                <a:spcPct val="100000"/>
              </a:lnSpc>
              <a:buFont typeface="Arial"/>
              <a:buChar char="•"/>
            </a:pPr>
            <a:r>
              <a:rPr lang="en-US" sz="2400">
                <a:solidFill>
                  <a:srgbClr val="ffffff"/>
                </a:solidFill>
                <a:latin typeface="Times New Roman"/>
                <a:ea typeface="Times New Roman"/>
              </a:rPr>
              <a:t>Process</a:t>
            </a:r>
            <a:endParaRPr/>
          </a:p>
          <a:p>
            <a:pPr lvl="1">
              <a:lnSpc>
                <a:spcPct val="100000"/>
              </a:lnSpc>
              <a:buFont typeface="Arial"/>
              <a:buChar char="–"/>
            </a:pPr>
            <a:r>
              <a:rPr lang="en-US" sz="2400">
                <a:solidFill>
                  <a:srgbClr val="ffffff"/>
                </a:solidFill>
                <a:latin typeface="Times New Roman"/>
                <a:ea typeface="Times New Roman"/>
              </a:rPr>
              <a:t>Air Plasma Sprayed</a:t>
            </a:r>
            <a:endParaRPr/>
          </a:p>
          <a:p>
            <a:pPr lvl="1">
              <a:lnSpc>
                <a:spcPct val="100000"/>
              </a:lnSpc>
              <a:buFont typeface="Arial"/>
              <a:buChar char="–"/>
            </a:pPr>
            <a:r>
              <a:rPr lang="en-US" sz="2400">
                <a:solidFill>
                  <a:srgbClr val="ffffff"/>
                </a:solidFill>
                <a:latin typeface="Times New Roman"/>
                <a:ea typeface="Times New Roman"/>
              </a:rPr>
              <a:t>EB-PVD</a:t>
            </a:r>
            <a:endParaRPr/>
          </a:p>
          <a:p>
            <a:pPr lvl="1">
              <a:lnSpc>
                <a:spcPct val="100000"/>
              </a:lnSpc>
              <a:buFont typeface="Arial"/>
              <a:buChar char="–"/>
            </a:pPr>
            <a:r>
              <a:rPr lang="en-US" sz="2400">
                <a:solidFill>
                  <a:srgbClr val="ffffff"/>
                </a:solidFill>
                <a:latin typeface="Times New Roman"/>
                <a:ea typeface="Times New Roman"/>
              </a:rPr>
              <a:t>Vacuum Plasma Sprayed</a:t>
            </a:r>
            <a:endParaRPr/>
          </a:p>
          <a:p>
            <a:pPr lvl="1">
              <a:lnSpc>
                <a:spcPct val="100000"/>
              </a:lnSpc>
              <a:buFont typeface="Arial"/>
              <a:buChar char="–"/>
            </a:pPr>
            <a:r>
              <a:rPr lang="en-US" sz="2400">
                <a:solidFill>
                  <a:srgbClr val="ffffff"/>
                </a:solidFill>
                <a:latin typeface="Times New Roman"/>
                <a:ea typeface="Times New Roman"/>
              </a:rPr>
              <a:t>Suspension Plasma Sprayed</a:t>
            </a:r>
            <a:endParaRPr/>
          </a:p>
          <a:p>
            <a:pPr>
              <a:lnSpc>
                <a:spcPct val="100000"/>
              </a:lnSpc>
            </a:pPr>
            <a:endParaRPr/>
          </a:p>
          <a:p>
            <a:pPr>
              <a:lnSpc>
                <a:spcPct val="100000"/>
              </a:lnSpc>
              <a:buFont typeface="Arial"/>
              <a:buChar char="•"/>
            </a:pPr>
            <a:r>
              <a:rPr lang="en-US" sz="2400">
                <a:solidFill>
                  <a:srgbClr val="ffffff"/>
                </a:solidFill>
                <a:latin typeface="Times New Roman"/>
                <a:ea typeface="Times New Roman"/>
              </a:rPr>
              <a:t>Structure</a:t>
            </a:r>
            <a:endParaRPr/>
          </a:p>
          <a:p>
            <a:pPr lvl="1">
              <a:lnSpc>
                <a:spcPct val="100000"/>
              </a:lnSpc>
              <a:buFont typeface="Arial"/>
              <a:buChar char="–"/>
            </a:pPr>
            <a:r>
              <a:rPr lang="en-US" sz="2400">
                <a:solidFill>
                  <a:srgbClr val="ffffff"/>
                </a:solidFill>
                <a:latin typeface="Times New Roman"/>
                <a:ea typeface="Times New Roman"/>
              </a:rPr>
              <a:t>Porous</a:t>
            </a:r>
            <a:endParaRPr/>
          </a:p>
          <a:p>
            <a:pPr lvl="1">
              <a:lnSpc>
                <a:spcPct val="100000"/>
              </a:lnSpc>
              <a:buFont typeface="Arial"/>
              <a:buChar char="–"/>
            </a:pPr>
            <a:r>
              <a:rPr lang="en-US" sz="2400">
                <a:solidFill>
                  <a:srgbClr val="ffffff"/>
                </a:solidFill>
                <a:latin typeface="Times New Roman"/>
                <a:ea typeface="Times New Roman"/>
              </a:rPr>
              <a:t>Dense with vertical cracks</a:t>
            </a:r>
            <a:endParaRPr/>
          </a:p>
          <a:p>
            <a:pPr lvl="1">
              <a:lnSpc>
                <a:spcPct val="100000"/>
              </a:lnSpc>
              <a:buFont typeface="Arial"/>
              <a:buChar char="–"/>
            </a:pPr>
            <a:r>
              <a:rPr lang="en-US" sz="2400">
                <a:solidFill>
                  <a:srgbClr val="ffffff"/>
                </a:solidFill>
                <a:latin typeface="Times New Roman"/>
                <a:ea typeface="Times New Roman"/>
              </a:rPr>
              <a:t>Columnar</a:t>
            </a:r>
            <a:endParaRPr/>
          </a:p>
          <a:p>
            <a:pPr>
              <a:lnSpc>
                <a:spcPct val="100000"/>
              </a:lnSpc>
            </a:pPr>
            <a:endParaRPr/>
          </a:p>
        </p:txBody>
      </p:sp>
    </p:spTree>
  </p:cSld>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517" name=""/>
          <p:cNvPicPr/>
          <p:nvPr/>
        </p:nvPicPr>
        <p:blipFill>
          <a:blip r:embed="rId1"/>
          <a:stretch>
            <a:fillRect/>
          </a:stretch>
        </p:blipFill>
        <p:spPr>
          <a:xfrm>
            <a:off x="1143000" y="2660760"/>
            <a:ext cx="7162560" cy="3185640"/>
          </a:xfrm>
          <a:prstGeom prst="rect">
            <a:avLst/>
          </a:prstGeom>
        </p:spPr>
      </p:pic>
      <p:sp>
        <p:nvSpPr>
          <p:cNvPr id="518" name="CustomShape 1"/>
          <p:cNvSpPr/>
          <p:nvPr/>
        </p:nvSpPr>
        <p:spPr>
          <a:xfrm>
            <a:off x="4643280" y="2655720"/>
            <a:ext cx="2361960" cy="580320"/>
          </a:xfrm>
          <a:prstGeom prst="rect">
            <a:avLst/>
          </a:prstGeom>
        </p:spPr>
        <p:txBody>
          <a:bodyPr bIns="46800" lIns="90000" rIns="90000" tIns="46800"/>
          <a:p>
            <a:pPr>
              <a:lnSpc>
                <a:spcPct val="100000"/>
              </a:lnSpc>
              <a:buFont typeface="Arial"/>
              <a:buChar char="•"/>
            </a:pPr>
            <a:r>
              <a:rPr b="1" lang="en-US" sz="1600">
                <a:solidFill>
                  <a:srgbClr val="1f497d"/>
                </a:solidFill>
                <a:latin typeface="Arial"/>
                <a:ea typeface="Arial"/>
              </a:rPr>
              <a:t>splats from liquid phase deposition</a:t>
            </a:r>
            <a:endParaRPr/>
          </a:p>
        </p:txBody>
      </p:sp>
      <p:sp>
        <p:nvSpPr>
          <p:cNvPr id="519" name="Line 2"/>
          <p:cNvSpPr/>
          <p:nvPr/>
        </p:nvSpPr>
        <p:spPr>
          <a:xfrm flipH="1">
            <a:off x="3849480" y="2944800"/>
            <a:ext cx="688680" cy="228600"/>
          </a:xfrm>
          <a:prstGeom prst="line">
            <a:avLst/>
          </a:prstGeom>
          <a:ln w="19080">
            <a:solidFill>
              <a:srgbClr val="1f497d"/>
            </a:solidFill>
            <a:miter/>
            <a:tailEnd len="med" type="triangle" w="med"/>
          </a:ln>
        </p:spPr>
      </p:sp>
      <p:sp>
        <p:nvSpPr>
          <p:cNvPr id="520" name="CustomShape 3"/>
          <p:cNvSpPr/>
          <p:nvPr/>
        </p:nvSpPr>
        <p:spPr>
          <a:xfrm>
            <a:off x="990720" y="1884240"/>
            <a:ext cx="6911640" cy="360000"/>
          </a:xfrm>
          <a:prstGeom prst="rect">
            <a:avLst/>
          </a:prstGeom>
        </p:spPr>
        <p:txBody>
          <a:bodyPr anchor="ctr" bIns="46800" lIns="90000" rIns="90000" tIns="46800"/>
          <a:p>
            <a:pPr algn="ctr">
              <a:lnSpc>
                <a:spcPct val="100000"/>
              </a:lnSpc>
              <a:buFont typeface="Arial"/>
              <a:buChar char="•"/>
            </a:pPr>
            <a:r>
              <a:rPr b="1" lang="en-US" sz="2000">
                <a:solidFill>
                  <a:srgbClr val="ffffff"/>
                </a:solidFill>
                <a:latin typeface="Arial"/>
                <a:ea typeface="Arial"/>
              </a:rPr>
              <a:t>Microstructure of Plasma Sprayed TBC Coatings</a:t>
            </a:r>
            <a:endParaRPr/>
          </a:p>
        </p:txBody>
      </p:sp>
      <p:sp>
        <p:nvSpPr>
          <p:cNvPr id="521" name="CustomShape 4"/>
          <p:cNvSpPr/>
          <p:nvPr/>
        </p:nvSpPr>
        <p:spPr>
          <a:xfrm>
            <a:off x="990720" y="380880"/>
            <a:ext cx="7314840" cy="1264680"/>
          </a:xfrm>
          <a:prstGeom prst="rect">
            <a:avLst/>
          </a:prstGeom>
          <a:ln w="9360">
            <a:solidFill>
              <a:srgbClr val="000000"/>
            </a:solidFill>
            <a:miter/>
          </a:ln>
        </p:spPr>
        <p:txBody>
          <a:bodyPr anchor="b" bIns="0" lIns="0" rIns="0" tIns="0"/>
          <a:p>
            <a:pPr algn="ctr"/>
            <a:r>
              <a:rPr b="1" lang="en-US" sz="3200">
                <a:solidFill>
                  <a:srgbClr val="ffff00"/>
                </a:solidFill>
                <a:ea typeface="Arial"/>
              </a:rPr>
              <a:t>Plasma Spray</a:t>
            </a:r>
            <a:endParaRPr/>
          </a:p>
          <a:p>
            <a:pPr algn="ctr"/>
            <a:r>
              <a:rPr b="1" lang="en-US" sz="3200">
                <a:solidFill>
                  <a:srgbClr val="ffff00"/>
                </a:solidFill>
                <a:ea typeface="Arial"/>
              </a:rPr>
              <a:t>-Traditional - </a:t>
            </a:r>
            <a:endParaRPr/>
          </a:p>
          <a:p>
            <a:pPr algn="ctr">
              <a:lnSpc>
                <a:spcPct val="100000"/>
              </a:lnSpc>
              <a:buFont typeface="Calibri"/>
              <a:buChar char="•"/>
            </a:pPr>
            <a:r>
              <a:rPr b="1" lang="en-US" sz="3200">
                <a:solidFill>
                  <a:srgbClr val="ffff00"/>
                </a:solidFill>
                <a:ea typeface="Arial"/>
              </a:rPr>
              <a:t>TBC application</a:t>
            </a:r>
            <a:endParaRPr/>
          </a:p>
        </p:txBody>
      </p:sp>
    </p:spTree>
  </p:cSld>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22" name="CustomShape 1"/>
          <p:cNvSpPr/>
          <p:nvPr/>
        </p:nvSpPr>
        <p:spPr>
          <a:xfrm>
            <a:off x="420840" y="1676520"/>
            <a:ext cx="3808080" cy="577440"/>
          </a:xfrm>
          <a:prstGeom prst="rect">
            <a:avLst/>
          </a:prstGeom>
        </p:spPr>
        <p:txBody>
          <a:bodyPr bIns="44280" lIns="90360" rIns="90360" tIns="44280"/>
          <a:p>
            <a:pPr algn="ctr">
              <a:lnSpc>
                <a:spcPct val="100000"/>
              </a:lnSpc>
              <a:buFont typeface="Arial"/>
              <a:buChar char="•"/>
            </a:pPr>
            <a:r>
              <a:rPr lang="en-US" sz="1600">
                <a:latin typeface="Arial"/>
                <a:ea typeface="Arial"/>
              </a:rPr>
              <a:t>Traditional plasma sprayed YSZ/MCrAlX TBC</a:t>
            </a:r>
            <a:endParaRPr/>
          </a:p>
        </p:txBody>
      </p:sp>
      <p:sp>
        <p:nvSpPr>
          <p:cNvPr id="523" name="CustomShape 2"/>
          <p:cNvSpPr/>
          <p:nvPr/>
        </p:nvSpPr>
        <p:spPr>
          <a:xfrm>
            <a:off x="457200" y="5562720"/>
            <a:ext cx="3706560" cy="617040"/>
          </a:xfrm>
          <a:prstGeom prst="rect">
            <a:avLst/>
          </a:prstGeom>
        </p:spPr>
        <p:txBody>
          <a:bodyPr bIns="44280" lIns="90360" rIns="90360" tIns="44280"/>
          <a:p>
            <a:pPr algn="ctr">
              <a:lnSpc>
                <a:spcPct val="100000"/>
              </a:lnSpc>
              <a:buFont typeface="Arial"/>
              <a:buChar char="•"/>
            </a:pPr>
            <a:r>
              <a:rPr lang="en-US" sz="1400">
                <a:latin typeface="Arial"/>
                <a:ea typeface="Arial"/>
              </a:rPr>
              <a:t>Porous and microcracked ceramic layer over a relatively dense metallic bond coat.</a:t>
            </a:r>
            <a:endParaRPr/>
          </a:p>
        </p:txBody>
      </p:sp>
      <p:sp>
        <p:nvSpPr>
          <p:cNvPr id="524" name="CustomShape 3"/>
          <p:cNvSpPr/>
          <p:nvPr/>
        </p:nvSpPr>
        <p:spPr>
          <a:xfrm>
            <a:off x="4776840" y="1765440"/>
            <a:ext cx="3909600" cy="577440"/>
          </a:xfrm>
          <a:prstGeom prst="rect">
            <a:avLst/>
          </a:prstGeom>
        </p:spPr>
        <p:txBody>
          <a:bodyPr bIns="44280" lIns="90360" rIns="90360" tIns="44280"/>
          <a:p>
            <a:pPr algn="ctr">
              <a:lnSpc>
                <a:spcPct val="100000"/>
              </a:lnSpc>
              <a:buFont typeface="Arial"/>
              <a:buChar char="•"/>
            </a:pPr>
            <a:r>
              <a:rPr lang="en-US" sz="1600">
                <a:latin typeface="Arial"/>
                <a:ea typeface="Arial"/>
              </a:rPr>
              <a:t>Current state-of-the-art EB/PVD YSZ/MCrAlX TBC</a:t>
            </a:r>
            <a:endParaRPr/>
          </a:p>
        </p:txBody>
      </p:sp>
      <p:sp>
        <p:nvSpPr>
          <p:cNvPr id="525" name="CustomShape 4"/>
          <p:cNvSpPr/>
          <p:nvPr/>
        </p:nvSpPr>
        <p:spPr>
          <a:xfrm>
            <a:off x="4876920" y="5562720"/>
            <a:ext cx="3693600" cy="609120"/>
          </a:xfrm>
          <a:prstGeom prst="rect">
            <a:avLst/>
          </a:prstGeom>
        </p:spPr>
        <p:txBody>
          <a:bodyPr bIns="44280" lIns="90360" rIns="90360" tIns="44280"/>
          <a:p>
            <a:pPr algn="ctr">
              <a:lnSpc>
                <a:spcPct val="100000"/>
              </a:lnSpc>
              <a:buFont typeface="Arial"/>
              <a:buChar char="•"/>
            </a:pPr>
            <a:r>
              <a:rPr lang="en-US" sz="1400">
                <a:latin typeface="Arial"/>
                <a:ea typeface="Arial"/>
              </a:rPr>
              <a:t>Columnar ceramic over a relatively dense bond coat.</a:t>
            </a:r>
            <a:endParaRPr/>
          </a:p>
        </p:txBody>
      </p:sp>
      <p:sp>
        <p:nvSpPr>
          <p:cNvPr id="526" name="CustomShape 5"/>
          <p:cNvSpPr/>
          <p:nvPr/>
        </p:nvSpPr>
        <p:spPr>
          <a:xfrm>
            <a:off x="457200" y="68400"/>
            <a:ext cx="8229240" cy="1310760"/>
          </a:xfrm>
          <a:prstGeom prst="rect">
            <a:avLst/>
          </a:prstGeom>
          <a:ln w="9360">
            <a:solidFill>
              <a:srgbClr val="000000"/>
            </a:solidFill>
            <a:miter/>
          </a:ln>
        </p:spPr>
        <p:txBody>
          <a:bodyPr anchor="ctr" bIns="45000" lIns="90000" rIns="90000" tIns="45000"/>
          <a:p>
            <a:pPr algn="ctr"/>
            <a:r>
              <a:rPr b="1" lang="en-US" sz="4000">
                <a:solidFill>
                  <a:srgbClr val="ffff00"/>
                </a:solidFill>
                <a:ea typeface="Droid Sans Fallback"/>
              </a:rPr>
              <a:t>Microstructures of </a:t>
            </a:r>
            <a:endParaRPr/>
          </a:p>
          <a:p>
            <a:pPr algn="ctr">
              <a:lnSpc>
                <a:spcPct val="100000"/>
              </a:lnSpc>
              <a:buFont typeface="Calibri"/>
              <a:buChar char="•"/>
            </a:pPr>
            <a:r>
              <a:rPr b="1" lang="en-US" sz="4000">
                <a:solidFill>
                  <a:srgbClr val="ffff00"/>
                </a:solidFill>
                <a:ea typeface="Droid Sans Fallback"/>
              </a:rPr>
              <a:t>TS and PVD TBCs</a:t>
            </a:r>
            <a:endParaRPr/>
          </a:p>
        </p:txBody>
      </p:sp>
      <p:pic>
        <p:nvPicPr>
          <p:cNvPr descr="" id="527" name=""/>
          <p:cNvPicPr/>
          <p:nvPr/>
        </p:nvPicPr>
        <p:blipFill>
          <a:blip r:embed="rId1"/>
          <a:stretch>
            <a:fillRect/>
          </a:stretch>
        </p:blipFill>
        <p:spPr>
          <a:xfrm>
            <a:off x="4876920" y="2408400"/>
            <a:ext cx="3428640" cy="2950560"/>
          </a:xfrm>
          <a:prstGeom prst="rect">
            <a:avLst/>
          </a:prstGeom>
        </p:spPr>
      </p:pic>
      <p:pic>
        <p:nvPicPr>
          <p:cNvPr descr="" id="528" name=""/>
          <p:cNvPicPr/>
          <p:nvPr/>
        </p:nvPicPr>
        <p:blipFill>
          <a:blip r:embed="rId2"/>
          <a:stretch>
            <a:fillRect/>
          </a:stretch>
        </p:blipFill>
        <p:spPr>
          <a:xfrm>
            <a:off x="914400" y="2409840"/>
            <a:ext cx="3187440" cy="2980800"/>
          </a:xfrm>
          <a:prstGeom prst="rect">
            <a:avLst/>
          </a:prstGeom>
        </p:spPr>
      </p:pic>
    </p:spTree>
  </p:cSld>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29" name="CustomShape 1"/>
          <p:cNvSpPr/>
          <p:nvPr/>
        </p:nvSpPr>
        <p:spPr>
          <a:xfrm>
            <a:off x="1925640" y="1328760"/>
            <a:ext cx="5838480" cy="703440"/>
          </a:xfrm>
          <a:prstGeom prst="rect">
            <a:avLst/>
          </a:prstGeom>
        </p:spPr>
        <p:txBody>
          <a:bodyPr bIns="46800" lIns="90000" rIns="90000" tIns="46800"/>
          <a:p>
            <a:pPr>
              <a:lnSpc>
                <a:spcPct val="100000"/>
              </a:lnSpc>
              <a:buFont typeface="Arial"/>
              <a:buChar char="•"/>
            </a:pPr>
            <a:r>
              <a:rPr lang="en-US" sz="2000">
                <a:solidFill>
                  <a:srgbClr val="ffffff"/>
                </a:solidFill>
                <a:latin typeface="Arial"/>
                <a:ea typeface="Arial"/>
              </a:rPr>
              <a:t>Structure and TGO (Thermally Grown Oxide)</a:t>
            </a:r>
            <a:endParaRPr/>
          </a:p>
          <a:p>
            <a:pPr>
              <a:lnSpc>
                <a:spcPct val="100000"/>
              </a:lnSpc>
            </a:pPr>
            <a:endParaRPr/>
          </a:p>
        </p:txBody>
      </p:sp>
      <p:pic>
        <p:nvPicPr>
          <p:cNvPr descr="" id="530" name=""/>
          <p:cNvPicPr/>
          <p:nvPr/>
        </p:nvPicPr>
        <p:blipFill>
          <a:blip r:embed="rId1"/>
          <a:stretch>
            <a:fillRect/>
          </a:stretch>
        </p:blipFill>
        <p:spPr>
          <a:xfrm>
            <a:off x="4844880" y="1728720"/>
            <a:ext cx="3168360" cy="2376360"/>
          </a:xfrm>
          <a:prstGeom prst="rect">
            <a:avLst/>
          </a:prstGeom>
        </p:spPr>
      </p:pic>
      <p:pic>
        <p:nvPicPr>
          <p:cNvPr descr="" id="531" name=""/>
          <p:cNvPicPr/>
          <p:nvPr/>
        </p:nvPicPr>
        <p:blipFill>
          <a:blip r:embed="rId2"/>
          <a:stretch>
            <a:fillRect/>
          </a:stretch>
        </p:blipFill>
        <p:spPr>
          <a:xfrm>
            <a:off x="8013600" y="3168720"/>
            <a:ext cx="215640" cy="934560"/>
          </a:xfrm>
          <a:prstGeom prst="rect">
            <a:avLst/>
          </a:prstGeom>
        </p:spPr>
      </p:pic>
      <p:pic>
        <p:nvPicPr>
          <p:cNvPr descr="" id="532" name=""/>
          <p:cNvPicPr/>
          <p:nvPr/>
        </p:nvPicPr>
        <p:blipFill>
          <a:blip r:embed="rId3"/>
          <a:stretch>
            <a:fillRect/>
          </a:stretch>
        </p:blipFill>
        <p:spPr>
          <a:xfrm>
            <a:off x="1389240" y="1762200"/>
            <a:ext cx="3382560" cy="2341080"/>
          </a:xfrm>
          <a:prstGeom prst="rect">
            <a:avLst/>
          </a:prstGeom>
        </p:spPr>
      </p:pic>
      <p:pic>
        <p:nvPicPr>
          <p:cNvPr descr="" id="533" name=""/>
          <p:cNvPicPr/>
          <p:nvPr/>
        </p:nvPicPr>
        <p:blipFill>
          <a:blip r:embed="rId4"/>
          <a:stretch>
            <a:fillRect/>
          </a:stretch>
        </p:blipFill>
        <p:spPr>
          <a:xfrm>
            <a:off x="1389240" y="4175280"/>
            <a:ext cx="3168000" cy="2377440"/>
          </a:xfrm>
          <a:prstGeom prst="rect">
            <a:avLst/>
          </a:prstGeom>
        </p:spPr>
      </p:pic>
      <p:pic>
        <p:nvPicPr>
          <p:cNvPr descr="" id="534" name=""/>
          <p:cNvPicPr/>
          <p:nvPr/>
        </p:nvPicPr>
        <p:blipFill>
          <a:blip r:embed="rId5"/>
          <a:stretch>
            <a:fillRect/>
          </a:stretch>
        </p:blipFill>
        <p:spPr>
          <a:xfrm>
            <a:off x="4846680" y="4175280"/>
            <a:ext cx="3168360" cy="2377440"/>
          </a:xfrm>
          <a:prstGeom prst="rect">
            <a:avLst/>
          </a:prstGeom>
        </p:spPr>
      </p:pic>
      <p:sp>
        <p:nvSpPr>
          <p:cNvPr id="535" name="CustomShape 2"/>
          <p:cNvSpPr/>
          <p:nvPr/>
        </p:nvSpPr>
        <p:spPr>
          <a:xfrm>
            <a:off x="1533600" y="1871640"/>
            <a:ext cx="791640" cy="276120"/>
          </a:xfrm>
          <a:prstGeom prst="rect">
            <a:avLst/>
          </a:prstGeom>
        </p:spPr>
        <p:txBody>
          <a:bodyPr bIns="46800" lIns="90000" rIns="90000" tIns="46800"/>
          <a:p>
            <a:pPr>
              <a:lnSpc>
                <a:spcPct val="100000"/>
              </a:lnSpc>
              <a:buSzPct val="70000"/>
              <a:buFont typeface="Arial"/>
              <a:buChar char="•"/>
            </a:pPr>
            <a:r>
              <a:rPr b="1" lang="en-US" sz="1200">
                <a:solidFill>
                  <a:srgbClr val="ffffff"/>
                </a:solidFill>
                <a:latin typeface="Arial"/>
                <a:ea typeface="Arial"/>
              </a:rPr>
              <a:t> </a:t>
            </a:r>
            <a:r>
              <a:rPr b="1" lang="en-US" sz="1200">
                <a:solidFill>
                  <a:srgbClr val="ffffff"/>
                </a:solidFill>
                <a:latin typeface="Arial"/>
                <a:ea typeface="Arial"/>
              </a:rPr>
              <a:t>Surface</a:t>
            </a:r>
            <a:endParaRPr/>
          </a:p>
        </p:txBody>
      </p:sp>
      <p:sp>
        <p:nvSpPr>
          <p:cNvPr id="536" name="CustomShape 3"/>
          <p:cNvSpPr/>
          <p:nvPr/>
        </p:nvSpPr>
        <p:spPr>
          <a:xfrm>
            <a:off x="4917960" y="1800360"/>
            <a:ext cx="1225440" cy="276120"/>
          </a:xfrm>
          <a:prstGeom prst="rect">
            <a:avLst/>
          </a:prstGeom>
        </p:spPr>
        <p:txBody>
          <a:bodyPr bIns="46800" lIns="90000" rIns="90000" tIns="46800"/>
          <a:p>
            <a:pPr>
              <a:lnSpc>
                <a:spcPct val="100000"/>
              </a:lnSpc>
              <a:buSzPct val="70000"/>
              <a:buFont typeface="Arial"/>
              <a:buChar char="•"/>
            </a:pPr>
            <a:r>
              <a:rPr b="1" lang="en-US" sz="1200">
                <a:solidFill>
                  <a:srgbClr val="ffffff"/>
                </a:solidFill>
                <a:latin typeface="Arial"/>
                <a:ea typeface="Arial"/>
              </a:rPr>
              <a:t> </a:t>
            </a:r>
            <a:r>
              <a:rPr b="1" lang="en-US" sz="1200">
                <a:solidFill>
                  <a:srgbClr val="ffffff"/>
                </a:solidFill>
                <a:latin typeface="Arial"/>
                <a:ea typeface="Arial"/>
              </a:rPr>
              <a:t>X-section</a:t>
            </a:r>
            <a:endParaRPr/>
          </a:p>
        </p:txBody>
      </p:sp>
      <p:sp>
        <p:nvSpPr>
          <p:cNvPr id="537" name="CustomShape 4"/>
          <p:cNvSpPr/>
          <p:nvPr/>
        </p:nvSpPr>
        <p:spPr>
          <a:xfrm>
            <a:off x="1461960" y="5904000"/>
            <a:ext cx="2519280" cy="276120"/>
          </a:xfrm>
          <a:prstGeom prst="rect">
            <a:avLst/>
          </a:prstGeom>
        </p:spPr>
        <p:txBody>
          <a:bodyPr bIns="46800" lIns="90000" rIns="90000" tIns="46800"/>
          <a:p>
            <a:pPr>
              <a:lnSpc>
                <a:spcPct val="100000"/>
              </a:lnSpc>
              <a:buSzPct val="70000"/>
              <a:buFont typeface="Arial"/>
              <a:buChar char="•"/>
            </a:pPr>
            <a:r>
              <a:rPr b="1" lang="en-US" sz="1200">
                <a:latin typeface="Arial"/>
                <a:ea typeface="Arial"/>
              </a:rPr>
              <a:t> </a:t>
            </a:r>
            <a:r>
              <a:rPr b="1" lang="en-US" sz="1200">
                <a:latin typeface="Arial"/>
                <a:ea typeface="Arial"/>
              </a:rPr>
              <a:t>TBC MCrAlY interface</a:t>
            </a:r>
            <a:endParaRPr/>
          </a:p>
        </p:txBody>
      </p:sp>
      <p:sp>
        <p:nvSpPr>
          <p:cNvPr id="538" name="CustomShape 5"/>
          <p:cNvSpPr/>
          <p:nvPr/>
        </p:nvSpPr>
        <p:spPr>
          <a:xfrm>
            <a:off x="4917960" y="5904000"/>
            <a:ext cx="1871280" cy="276120"/>
          </a:xfrm>
          <a:prstGeom prst="rect">
            <a:avLst/>
          </a:prstGeom>
        </p:spPr>
        <p:txBody>
          <a:bodyPr bIns="46800" lIns="90000" rIns="90000" tIns="46800"/>
          <a:p>
            <a:pPr>
              <a:lnSpc>
                <a:spcPct val="100000"/>
              </a:lnSpc>
              <a:buSzPct val="70000"/>
              <a:buFont typeface="Arial"/>
              <a:buChar char="•"/>
            </a:pPr>
            <a:r>
              <a:rPr b="1" lang="en-US" sz="1200">
                <a:latin typeface="Arial"/>
                <a:ea typeface="Arial"/>
              </a:rPr>
              <a:t> </a:t>
            </a:r>
            <a:r>
              <a:rPr b="1" lang="en-US" sz="1200">
                <a:latin typeface="Arial"/>
                <a:ea typeface="Arial"/>
              </a:rPr>
              <a:t>Close up TGO</a:t>
            </a:r>
            <a:endParaRPr/>
          </a:p>
        </p:txBody>
      </p:sp>
      <p:sp>
        <p:nvSpPr>
          <p:cNvPr id="539" name="CustomShape 6"/>
          <p:cNvSpPr/>
          <p:nvPr/>
        </p:nvSpPr>
        <p:spPr>
          <a:xfrm>
            <a:off x="838080" y="349200"/>
            <a:ext cx="7314840" cy="839160"/>
          </a:xfrm>
          <a:prstGeom prst="rect">
            <a:avLst/>
          </a:prstGeom>
          <a:ln w="9360">
            <a:solidFill>
              <a:srgbClr val="000000"/>
            </a:solidFill>
            <a:miter/>
          </a:ln>
        </p:spPr>
        <p:txBody>
          <a:bodyPr anchor="b" bIns="0" lIns="0" rIns="0" tIns="0"/>
          <a:p>
            <a:pPr algn="ctr"/>
            <a:r>
              <a:rPr b="1" lang="en-US" sz="4000">
                <a:solidFill>
                  <a:srgbClr val="ffff00"/>
                </a:solidFill>
                <a:ea typeface="Arial"/>
              </a:rPr>
              <a:t>Plasma Spray-PVD </a:t>
            </a:r>
            <a:endParaRPr/>
          </a:p>
          <a:p>
            <a:pPr algn="ctr">
              <a:lnSpc>
                <a:spcPct val="100000"/>
              </a:lnSpc>
              <a:buFont typeface="Calibri"/>
              <a:buChar char="•"/>
            </a:pPr>
            <a:r>
              <a:rPr b="1" lang="en-US" sz="4000">
                <a:solidFill>
                  <a:srgbClr val="ffff00"/>
                </a:solidFill>
                <a:ea typeface="Arial"/>
              </a:rPr>
              <a:t>TBC application</a:t>
            </a:r>
            <a:endParaRPr/>
          </a:p>
        </p:txBody>
      </p:sp>
    </p:spTree>
  </p:cSld>
</p:sld>
</file>

<file path=ppt/slides/slide4.xml><?xml version="1.0" encoding="utf-8"?>
<p:sld xmlns:a="http://schemas.openxmlformats.org/drawingml/2006/main" xmlns:p="http://schemas.openxmlformats.org/presentationml/2006/main" xmlns:r="http://schemas.openxmlformats.org/officeDocument/2006/relationships" show="0">
  <p:cSld>
    <p:spTree>
      <p:nvGrpSpPr>
        <p:cNvPr id="1" name=""/>
        <p:cNvGrpSpPr/>
        <p:nvPr/>
      </p:nvGrpSpPr>
      <p:grpSpPr>
        <a:xfrm>
          <a:off x="0" y="0"/>
          <a:ext cx="0" cy="0"/>
          <a:chOff x="0" y="0"/>
          <a:chExt cx="0" cy="0"/>
        </a:xfrm>
      </p:grpSpPr>
      <p:pic>
        <p:nvPicPr>
          <p:cNvPr descr="" id="159" name="Picture 3"/>
          <p:cNvPicPr/>
          <p:nvPr/>
        </p:nvPicPr>
        <p:blipFill>
          <a:blip r:embed="rId1"/>
          <a:stretch>
            <a:fillRect/>
          </a:stretch>
        </p:blipFill>
        <p:spPr>
          <a:xfrm>
            <a:off x="228600" y="1295280"/>
            <a:ext cx="8708040" cy="5180400"/>
          </a:xfrm>
          <a:prstGeom prst="rect">
            <a:avLst/>
          </a:prstGeom>
        </p:spPr>
      </p:pic>
      <p:sp>
        <p:nvSpPr>
          <p:cNvPr id="160" name="CustomShape 1"/>
          <p:cNvSpPr/>
          <p:nvPr/>
        </p:nvSpPr>
        <p:spPr>
          <a:xfrm>
            <a:off x="91440" y="91440"/>
            <a:ext cx="8960760" cy="1190520"/>
          </a:xfrm>
          <a:prstGeom prst="rect">
            <a:avLst/>
          </a:prstGeom>
        </p:spPr>
        <p:txBody>
          <a:bodyPr bIns="45000" lIns="90000" rIns="90000" tIns="45000"/>
          <a:p>
            <a:pPr algn="ctr">
              <a:lnSpc>
                <a:spcPct val="100000"/>
              </a:lnSpc>
            </a:pPr>
            <a:r>
              <a:rPr b="1" lang="en-US" sz="3600">
                <a:solidFill>
                  <a:srgbClr val="ffff00"/>
                </a:solidFill>
                <a:latin typeface="Corbel"/>
              </a:rPr>
              <a:t>Thermal Barrier Coating (TBC) for </a:t>
            </a:r>
            <a:endParaRPr/>
          </a:p>
          <a:p>
            <a:pPr algn="ctr">
              <a:lnSpc>
                <a:spcPct val="100000"/>
              </a:lnSpc>
            </a:pPr>
            <a:r>
              <a:rPr b="1" lang="en-US" sz="3600">
                <a:solidFill>
                  <a:srgbClr val="ffff00"/>
                </a:solidFill>
                <a:latin typeface="Corbel"/>
              </a:rPr>
              <a:t>NASA Rocket Launcher Fuel Tank</a:t>
            </a:r>
            <a:endParaRPr/>
          </a:p>
        </p:txBody>
      </p:sp>
    </p:spTree>
  </p:cSld>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0" name="CustomShape 1"/>
          <p:cNvSpPr/>
          <p:nvPr/>
        </p:nvSpPr>
        <p:spPr>
          <a:xfrm>
            <a:off x="91440" y="-204840"/>
            <a:ext cx="9052560" cy="2103120"/>
          </a:xfrm>
          <a:prstGeom prst="rect">
            <a:avLst/>
          </a:prstGeom>
          <a:ln w="9360">
            <a:solidFill>
              <a:srgbClr val="000000"/>
            </a:solidFill>
            <a:miter/>
          </a:ln>
        </p:spPr>
        <p:txBody>
          <a:bodyPr anchor="ctr" bIns="45000" lIns="90000" rIns="90000" tIns="45000"/>
          <a:p>
            <a:pPr algn="ctr">
              <a:lnSpc>
                <a:spcPct val="100000"/>
              </a:lnSpc>
              <a:buFont typeface="Calibri"/>
              <a:buChar char="•"/>
            </a:pPr>
            <a:r>
              <a:rPr b="1" lang="en-US" sz="3600">
                <a:solidFill>
                  <a:srgbClr val="ffff00"/>
                </a:solidFill>
                <a:latin typeface="Corbel"/>
                <a:ea typeface="Droid Sans Fallback"/>
              </a:rPr>
              <a:t>Requirement for Thermal Spray Thermal Barrier Coatings </a:t>
            </a:r>
            <a:endParaRPr/>
          </a:p>
        </p:txBody>
      </p:sp>
      <p:sp>
        <p:nvSpPr>
          <p:cNvPr id="541" name="CustomShape 2"/>
          <p:cNvSpPr/>
          <p:nvPr/>
        </p:nvSpPr>
        <p:spPr>
          <a:xfrm>
            <a:off x="457200" y="1600200"/>
            <a:ext cx="8229240" cy="4525560"/>
          </a:xfrm>
          <a:prstGeom prst="rect">
            <a:avLst/>
          </a:prstGeom>
        </p:spPr>
        <p:txBody>
          <a:bodyPr bIns="45000" lIns="90000" rIns="90000" tIns="45000"/>
          <a:p>
            <a:pPr>
              <a:lnSpc>
                <a:spcPct val="100000"/>
              </a:lnSpc>
              <a:buFont typeface="Arial"/>
              <a:buChar char="•"/>
            </a:pPr>
            <a:r>
              <a:rPr lang="en-US" sz="2400">
                <a:solidFill>
                  <a:srgbClr val="ffffff"/>
                </a:solidFill>
                <a:latin typeface="Times New Roman"/>
                <a:ea typeface="Times New Roman"/>
              </a:rPr>
              <a:t>Strain tolerant</a:t>
            </a:r>
            <a:endParaRPr/>
          </a:p>
          <a:p>
            <a:pPr>
              <a:lnSpc>
                <a:spcPct val="100000"/>
              </a:lnSpc>
              <a:buFont typeface="Arial"/>
              <a:buChar char="•"/>
            </a:pPr>
            <a:r>
              <a:rPr lang="en-US" sz="2400">
                <a:solidFill>
                  <a:srgbClr val="ffffff"/>
                </a:solidFill>
                <a:latin typeface="Times New Roman"/>
                <a:ea typeface="Times New Roman"/>
              </a:rPr>
              <a:t>Resist thermal shock</a:t>
            </a:r>
            <a:endParaRPr/>
          </a:p>
          <a:p>
            <a:pPr>
              <a:lnSpc>
                <a:spcPct val="100000"/>
              </a:lnSpc>
              <a:buFont typeface="Arial"/>
              <a:buChar char="•"/>
            </a:pPr>
            <a:r>
              <a:rPr lang="en-US" sz="2400">
                <a:solidFill>
                  <a:srgbClr val="ffffff"/>
                </a:solidFill>
                <a:latin typeface="Times New Roman"/>
                <a:ea typeface="Times New Roman"/>
              </a:rPr>
              <a:t>High melting and sintering point</a:t>
            </a:r>
            <a:endParaRPr/>
          </a:p>
          <a:p>
            <a:pPr>
              <a:lnSpc>
                <a:spcPct val="100000"/>
              </a:lnSpc>
              <a:buFont typeface="Arial"/>
              <a:buChar char="•"/>
            </a:pPr>
            <a:r>
              <a:rPr lang="en-US" sz="2400">
                <a:solidFill>
                  <a:srgbClr val="ffffff"/>
                </a:solidFill>
                <a:latin typeface="Times New Roman"/>
                <a:ea typeface="Times New Roman"/>
              </a:rPr>
              <a:t>Low thermal conductivity</a:t>
            </a:r>
            <a:endParaRPr/>
          </a:p>
          <a:p>
            <a:pPr>
              <a:lnSpc>
                <a:spcPct val="100000"/>
              </a:lnSpc>
              <a:buFont typeface="Arial"/>
              <a:buChar char="•"/>
            </a:pPr>
            <a:r>
              <a:rPr lang="en-US" sz="2400">
                <a:solidFill>
                  <a:srgbClr val="ffffff"/>
                </a:solidFill>
                <a:latin typeface="Times New Roman"/>
                <a:ea typeface="Times New Roman"/>
              </a:rPr>
              <a:t>Erosion Resistant</a:t>
            </a:r>
            <a:endParaRPr/>
          </a:p>
          <a:p>
            <a:pPr>
              <a:lnSpc>
                <a:spcPct val="100000"/>
              </a:lnSpc>
              <a:buFont typeface="Arial"/>
              <a:buChar char="•"/>
            </a:pPr>
            <a:r>
              <a:rPr lang="en-US" sz="2400">
                <a:solidFill>
                  <a:srgbClr val="ffffff"/>
                </a:solidFill>
                <a:latin typeface="Times New Roman"/>
                <a:ea typeface="Times New Roman"/>
              </a:rPr>
              <a:t>Robust (last long time)</a:t>
            </a:r>
            <a:endParaRPr/>
          </a:p>
          <a:p>
            <a:pPr>
              <a:lnSpc>
                <a:spcPct val="100000"/>
              </a:lnSpc>
              <a:buFont typeface="Arial"/>
              <a:buChar char="•"/>
            </a:pPr>
            <a:r>
              <a:rPr lang="en-US" sz="2400">
                <a:solidFill>
                  <a:srgbClr val="ffffff"/>
                </a:solidFill>
                <a:latin typeface="Times New Roman"/>
                <a:ea typeface="Times New Roman"/>
              </a:rPr>
              <a:t>Thin and light weight (for Aero parts)</a:t>
            </a:r>
            <a:endParaRPr/>
          </a:p>
        </p:txBody>
      </p:sp>
    </p:spTree>
  </p:cSld>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2" name="CustomShape 1"/>
          <p:cNvSpPr/>
          <p:nvPr/>
        </p:nvSpPr>
        <p:spPr>
          <a:xfrm>
            <a:off x="457200" y="449280"/>
            <a:ext cx="8229240" cy="1310760"/>
          </a:xfrm>
          <a:prstGeom prst="rect">
            <a:avLst/>
          </a:prstGeom>
          <a:ln w="9360">
            <a:solidFill>
              <a:srgbClr val="000000"/>
            </a:solidFill>
            <a:miter/>
          </a:ln>
        </p:spPr>
        <p:txBody>
          <a:bodyPr anchor="ctr" bIns="45000" lIns="90000" rIns="90000" tIns="45000"/>
          <a:p>
            <a:pPr algn="ctr">
              <a:lnSpc>
                <a:spcPct val="100000"/>
              </a:lnSpc>
              <a:buFont typeface="Calibri"/>
              <a:buChar char="•"/>
            </a:pPr>
            <a:r>
              <a:rPr b="1" lang="en-US" sz="4000">
                <a:solidFill>
                  <a:srgbClr val="ffff00"/>
                </a:solidFill>
                <a:ea typeface="Droid Sans Fallback"/>
              </a:rPr>
              <a:t>Building on the Past </a:t>
            </a:r>
            <a:r>
              <a:rPr b="1" lang="en-US" sz="4000">
                <a:solidFill>
                  <a:srgbClr val="ffff00"/>
                </a:solidFill>
                <a:ea typeface="Droid Sans Fallback"/>
              </a:rPr>
              <a:t>
</a:t>
            </a:r>
            <a:r>
              <a:rPr b="1" lang="en-US" sz="4000">
                <a:solidFill>
                  <a:srgbClr val="ffff00"/>
                </a:solidFill>
                <a:ea typeface="Droid Sans Fallback"/>
              </a:rPr>
              <a:t>&amp; Confronting Challenges</a:t>
            </a:r>
            <a:endParaRPr/>
          </a:p>
        </p:txBody>
      </p:sp>
      <p:sp>
        <p:nvSpPr>
          <p:cNvPr id="543" name="CustomShape 2"/>
          <p:cNvSpPr/>
          <p:nvPr/>
        </p:nvSpPr>
        <p:spPr>
          <a:xfrm>
            <a:off x="457200" y="1981080"/>
            <a:ext cx="8089560" cy="3722400"/>
          </a:xfrm>
          <a:prstGeom prst="rect">
            <a:avLst/>
          </a:prstGeom>
        </p:spPr>
        <p:txBody>
          <a:bodyPr bIns="45000" lIns="90000" rIns="90000" tIns="45000"/>
          <a:p>
            <a:pPr>
              <a:lnSpc>
                <a:spcPct val="100000"/>
              </a:lnSpc>
              <a:buFont typeface="Arial"/>
              <a:buChar char="•"/>
            </a:pPr>
            <a:r>
              <a:rPr lang="en-US" sz="2200">
                <a:solidFill>
                  <a:srgbClr val="ffffff"/>
                </a:solidFill>
                <a:ea typeface="Droid Sans Fallback"/>
              </a:rPr>
              <a:t>Studies have shown that sintering of TBC topcoat is a key property  which influences coating life</a:t>
            </a:r>
            <a:endParaRPr/>
          </a:p>
          <a:p>
            <a:pPr>
              <a:lnSpc>
                <a:spcPct val="100000"/>
              </a:lnSpc>
              <a:buFont typeface="Arial"/>
              <a:buChar char="•"/>
            </a:pPr>
            <a:r>
              <a:rPr lang="en-US" sz="2200">
                <a:solidFill>
                  <a:srgbClr val="ffffff"/>
                </a:solidFill>
                <a:ea typeface="Droid Sans Fallback"/>
              </a:rPr>
              <a:t>As a result of sintering the modulus of the coating increases (increased stiffness)</a:t>
            </a:r>
            <a:endParaRPr/>
          </a:p>
          <a:p>
            <a:pPr>
              <a:lnSpc>
                <a:spcPct val="100000"/>
              </a:lnSpc>
              <a:buFont typeface="Arial"/>
              <a:buChar char="•"/>
            </a:pPr>
            <a:r>
              <a:rPr lang="en-US" sz="2200">
                <a:solidFill>
                  <a:srgbClr val="ffffff"/>
                </a:solidFill>
                <a:ea typeface="Droid Sans Fallback"/>
              </a:rPr>
              <a:t>Increase in thermal conductivity is related to sintering of TBC topcoat</a:t>
            </a:r>
            <a:endParaRPr/>
          </a:p>
          <a:p>
            <a:pPr>
              <a:lnSpc>
                <a:spcPct val="100000"/>
              </a:lnSpc>
              <a:buFont typeface="Arial"/>
              <a:buChar char="•"/>
            </a:pPr>
            <a:r>
              <a:rPr lang="en-US" sz="2200">
                <a:solidFill>
                  <a:srgbClr val="ffffff"/>
                </a:solidFill>
                <a:ea typeface="Droid Sans Fallback"/>
              </a:rPr>
              <a:t>Sintering is more pronounced as temperatures increase</a:t>
            </a:r>
            <a:endParaRPr/>
          </a:p>
          <a:p>
            <a:pPr>
              <a:lnSpc>
                <a:spcPct val="100000"/>
              </a:lnSpc>
              <a:buFont typeface="Arial"/>
              <a:buChar char="•"/>
            </a:pPr>
            <a:r>
              <a:rPr lang="en-US" sz="2200">
                <a:solidFill>
                  <a:srgbClr val="ffffff"/>
                </a:solidFill>
                <a:ea typeface="Droid Sans Fallback"/>
              </a:rPr>
              <a:t>Coating typically sinters significantly at the initial stages of engine operation and then levels off</a:t>
            </a:r>
            <a:endParaRPr/>
          </a:p>
        </p:txBody>
      </p:sp>
    </p:spTree>
  </p:cSld>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4" name="CustomShape 1"/>
          <p:cNvSpPr/>
          <p:nvPr/>
        </p:nvSpPr>
        <p:spPr>
          <a:xfrm>
            <a:off x="457200" y="274680"/>
            <a:ext cx="8229240" cy="1142640"/>
          </a:xfrm>
          <a:prstGeom prst="rect">
            <a:avLst/>
          </a:prstGeom>
          <a:ln w="9360">
            <a:solidFill>
              <a:srgbClr val="000000"/>
            </a:solidFill>
            <a:miter/>
          </a:ln>
        </p:spPr>
        <p:txBody>
          <a:bodyPr anchor="ctr" bIns="45000" lIns="90000" rIns="90000" tIns="45000"/>
          <a:p>
            <a:pPr algn="ctr"/>
            <a:r>
              <a:rPr b="1" lang="en-US" sz="3200">
                <a:solidFill>
                  <a:srgbClr val="ffff00"/>
                </a:solidFill>
                <a:ea typeface="Droid Sans Fallback"/>
              </a:rPr>
              <a:t>Typical Microstructure</a:t>
            </a:r>
            <a:endParaRPr/>
          </a:p>
          <a:p>
            <a:pPr algn="ctr">
              <a:lnSpc>
                <a:spcPct val="100000"/>
              </a:lnSpc>
              <a:buFont typeface="Calibri"/>
              <a:buChar char="•"/>
            </a:pPr>
            <a:r>
              <a:rPr b="1" lang="en-US" sz="3200">
                <a:solidFill>
                  <a:srgbClr val="ffff00"/>
                </a:solidFill>
                <a:ea typeface="Droid Sans Fallback"/>
              </a:rPr>
              <a:t>of As-Sprayed TBC YSZ Top Coat</a:t>
            </a:r>
            <a:endParaRPr/>
          </a:p>
        </p:txBody>
      </p:sp>
      <p:pic>
        <p:nvPicPr>
          <p:cNvPr descr="" id="545" name=""/>
          <p:cNvPicPr/>
          <p:nvPr/>
        </p:nvPicPr>
        <p:blipFill>
          <a:blip r:embed="rId1"/>
          <a:stretch>
            <a:fillRect/>
          </a:stretch>
        </p:blipFill>
        <p:spPr>
          <a:xfrm>
            <a:off x="1589040" y="1679400"/>
            <a:ext cx="6017760" cy="4128840"/>
          </a:xfrm>
          <a:prstGeom prst="rect">
            <a:avLst/>
          </a:prstGeom>
        </p:spPr>
      </p:pic>
      <p:sp>
        <p:nvSpPr>
          <p:cNvPr id="546" name="CustomShape 2"/>
          <p:cNvSpPr/>
          <p:nvPr/>
        </p:nvSpPr>
        <p:spPr>
          <a:xfrm>
            <a:off x="1589040" y="1679400"/>
            <a:ext cx="6017760" cy="4128840"/>
          </a:xfrm>
          <a:prstGeom prst="rect">
            <a:avLst/>
          </a:prstGeom>
        </p:spPr>
      </p:sp>
      <p:sp>
        <p:nvSpPr>
          <p:cNvPr id="547" name="CustomShape 3"/>
          <p:cNvSpPr/>
          <p:nvPr/>
        </p:nvSpPr>
        <p:spPr>
          <a:xfrm>
            <a:off x="1676160" y="3260880"/>
            <a:ext cx="1030680" cy="398520"/>
          </a:xfrm>
          <a:prstGeom prst="rect">
            <a:avLst/>
          </a:prstGeom>
          <a:solidFill>
            <a:srgbClr val="ffffff"/>
          </a:solidFill>
        </p:spPr>
        <p:txBody>
          <a:bodyPr bIns="46800" lIns="90000" rIns="90000" tIns="46800" wrap="none"/>
          <a:p>
            <a:pPr>
              <a:lnSpc>
                <a:spcPct val="100000"/>
              </a:lnSpc>
              <a:buFont typeface="Arial"/>
              <a:buChar char="•"/>
            </a:pPr>
            <a:r>
              <a:rPr b="1" lang="en-US" sz="2000">
                <a:latin typeface="Arial"/>
                <a:ea typeface="Arial"/>
              </a:rPr>
              <a:t>Cracks</a:t>
            </a:r>
            <a:endParaRPr/>
          </a:p>
        </p:txBody>
      </p:sp>
      <p:sp>
        <p:nvSpPr>
          <p:cNvPr id="548" name="CustomShape 4"/>
          <p:cNvSpPr/>
          <p:nvPr/>
        </p:nvSpPr>
        <p:spPr>
          <a:xfrm>
            <a:off x="2133720" y="1736640"/>
            <a:ext cx="1692000" cy="703440"/>
          </a:xfrm>
          <a:prstGeom prst="rect">
            <a:avLst/>
          </a:prstGeom>
          <a:solidFill>
            <a:srgbClr val="ffffff"/>
          </a:solidFill>
        </p:spPr>
        <p:txBody>
          <a:bodyPr bIns="46800" lIns="90000" rIns="90000" tIns="46800" wrap="none"/>
          <a:p>
            <a:pPr>
              <a:lnSpc>
                <a:spcPct val="100000"/>
              </a:lnSpc>
              <a:buFont typeface="Arial"/>
              <a:buChar char="•"/>
            </a:pPr>
            <a:r>
              <a:rPr b="1" lang="en-US" sz="2000">
                <a:latin typeface="Arial"/>
                <a:ea typeface="Arial"/>
              </a:rPr>
              <a:t>Interlamellar</a:t>
            </a:r>
            <a:endParaRPr/>
          </a:p>
          <a:p>
            <a:pPr>
              <a:lnSpc>
                <a:spcPct val="100000"/>
              </a:lnSpc>
              <a:buFont typeface="Arial"/>
              <a:buChar char="•"/>
            </a:pPr>
            <a:r>
              <a:rPr b="1" lang="en-US" sz="2000">
                <a:latin typeface="Arial"/>
                <a:ea typeface="Arial"/>
              </a:rPr>
              <a:t>Pores</a:t>
            </a:r>
            <a:endParaRPr/>
          </a:p>
        </p:txBody>
      </p:sp>
      <p:sp>
        <p:nvSpPr>
          <p:cNvPr id="549" name="CustomShape 5"/>
          <p:cNvSpPr/>
          <p:nvPr/>
        </p:nvSpPr>
        <p:spPr>
          <a:xfrm>
            <a:off x="4571640" y="2971800"/>
            <a:ext cx="1989360" cy="398520"/>
          </a:xfrm>
          <a:prstGeom prst="rect">
            <a:avLst/>
          </a:prstGeom>
          <a:solidFill>
            <a:srgbClr val="ffffff"/>
          </a:solidFill>
        </p:spPr>
        <p:txBody>
          <a:bodyPr bIns="46800" lIns="90000" rIns="90000" tIns="46800" wrap="none"/>
          <a:p>
            <a:pPr>
              <a:lnSpc>
                <a:spcPct val="100000"/>
              </a:lnSpc>
              <a:buFont typeface="Arial"/>
              <a:buChar char="•"/>
            </a:pPr>
            <a:r>
              <a:rPr b="1" lang="en-US" sz="2000">
                <a:latin typeface="Arial"/>
                <a:ea typeface="Arial"/>
              </a:rPr>
              <a:t>Globular</a:t>
            </a:r>
            <a:r>
              <a:rPr lang="en-US" sz="2000">
                <a:latin typeface="Arial"/>
                <a:ea typeface="Arial"/>
              </a:rPr>
              <a:t> </a:t>
            </a:r>
            <a:r>
              <a:rPr b="1" lang="en-US" sz="2000">
                <a:latin typeface="Arial"/>
                <a:ea typeface="Arial"/>
              </a:rPr>
              <a:t>pores</a:t>
            </a:r>
            <a:endParaRPr/>
          </a:p>
        </p:txBody>
      </p:sp>
      <p:sp>
        <p:nvSpPr>
          <p:cNvPr id="550" name="Line 6"/>
          <p:cNvSpPr/>
          <p:nvPr/>
        </p:nvSpPr>
        <p:spPr>
          <a:xfrm>
            <a:off x="4800600" y="3505320"/>
            <a:ext cx="228600" cy="914400"/>
          </a:xfrm>
          <a:prstGeom prst="line">
            <a:avLst/>
          </a:prstGeom>
          <a:ln w="9360">
            <a:solidFill>
              <a:srgbClr val="ffffff"/>
            </a:solidFill>
            <a:miter/>
            <a:tailEnd len="med" type="triangle" w="med"/>
          </a:ln>
        </p:spPr>
      </p:sp>
    </p:spTree>
  </p:cSld>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51" name="CustomShape 1"/>
          <p:cNvSpPr/>
          <p:nvPr/>
        </p:nvSpPr>
        <p:spPr>
          <a:xfrm>
            <a:off x="457200" y="274680"/>
            <a:ext cx="8229240" cy="1142640"/>
          </a:xfrm>
          <a:prstGeom prst="rect">
            <a:avLst/>
          </a:prstGeom>
          <a:ln w="9360">
            <a:solidFill>
              <a:srgbClr val="000000"/>
            </a:solidFill>
            <a:miter/>
          </a:ln>
        </p:spPr>
        <p:txBody>
          <a:bodyPr anchor="ctr" bIns="45000" lIns="90000" rIns="90000" tIns="45000"/>
          <a:p>
            <a:pPr algn="ctr"/>
            <a:r>
              <a:rPr b="1" lang="en-US" sz="3200">
                <a:solidFill>
                  <a:srgbClr val="ffff00"/>
                </a:solidFill>
                <a:ea typeface="Droid Sans Fallback"/>
              </a:rPr>
              <a:t>Potential Advanced TBC Systems </a:t>
            </a:r>
            <a:endParaRPr/>
          </a:p>
          <a:p>
            <a:pPr algn="ctr">
              <a:lnSpc>
                <a:spcPct val="100000"/>
              </a:lnSpc>
              <a:buFont typeface="Calibri"/>
              <a:buChar char="•"/>
            </a:pPr>
            <a:r>
              <a:rPr b="1" lang="en-US" sz="3200">
                <a:solidFill>
                  <a:srgbClr val="ffff00"/>
                </a:solidFill>
                <a:ea typeface="Droid Sans Fallback"/>
              </a:rPr>
              <a:t>High Purity</a:t>
            </a:r>
            <a:endParaRPr/>
          </a:p>
        </p:txBody>
      </p:sp>
      <p:pic>
        <p:nvPicPr>
          <p:cNvPr descr="" id="552" name=""/>
          <p:cNvPicPr/>
          <p:nvPr/>
        </p:nvPicPr>
        <p:blipFill>
          <a:blip r:embed="rId1"/>
          <a:stretch>
            <a:fillRect/>
          </a:stretch>
        </p:blipFill>
        <p:spPr>
          <a:xfrm>
            <a:off x="914400" y="2209680"/>
            <a:ext cx="3580920" cy="3039840"/>
          </a:xfrm>
          <a:prstGeom prst="rect">
            <a:avLst/>
          </a:prstGeom>
        </p:spPr>
      </p:pic>
      <p:sp>
        <p:nvSpPr>
          <p:cNvPr id="553" name="CustomShape 2"/>
          <p:cNvSpPr/>
          <p:nvPr/>
        </p:nvSpPr>
        <p:spPr>
          <a:xfrm>
            <a:off x="914400" y="2209680"/>
            <a:ext cx="3580920" cy="3039840"/>
          </a:xfrm>
          <a:prstGeom prst="rect">
            <a:avLst/>
          </a:prstGeom>
        </p:spPr>
      </p:sp>
      <p:pic>
        <p:nvPicPr>
          <p:cNvPr descr="" id="554" name=""/>
          <p:cNvPicPr/>
          <p:nvPr/>
        </p:nvPicPr>
        <p:blipFill>
          <a:blip r:embed="rId2"/>
          <a:stretch>
            <a:fillRect/>
          </a:stretch>
        </p:blipFill>
        <p:spPr>
          <a:xfrm>
            <a:off x="4645080" y="2098800"/>
            <a:ext cx="4039920" cy="3526920"/>
          </a:xfrm>
          <a:prstGeom prst="rect">
            <a:avLst/>
          </a:prstGeom>
        </p:spPr>
      </p:pic>
      <p:sp>
        <p:nvSpPr>
          <p:cNvPr id="555" name="CustomShape 3"/>
          <p:cNvSpPr/>
          <p:nvPr/>
        </p:nvSpPr>
        <p:spPr>
          <a:xfrm>
            <a:off x="4645080" y="2098800"/>
            <a:ext cx="4039920" cy="3526920"/>
          </a:xfrm>
          <a:prstGeom prst="rect">
            <a:avLst/>
          </a:prstGeom>
        </p:spPr>
      </p:sp>
    </p:spTree>
  </p:cSld>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56" name="CustomShape 1"/>
          <p:cNvSpPr/>
          <p:nvPr/>
        </p:nvSpPr>
        <p:spPr>
          <a:xfrm>
            <a:off x="582480" y="206280"/>
            <a:ext cx="8076960" cy="1066680"/>
          </a:xfrm>
          <a:prstGeom prst="rect">
            <a:avLst/>
          </a:prstGeom>
          <a:ln w="9360">
            <a:solidFill>
              <a:srgbClr val="000000"/>
            </a:solidFill>
            <a:miter/>
          </a:ln>
        </p:spPr>
        <p:txBody>
          <a:bodyPr anchor="ctr" bIns="45000" lIns="90000" rIns="90000" tIns="45000"/>
          <a:p>
            <a:pPr algn="ctr">
              <a:lnSpc>
                <a:spcPct val="100000"/>
              </a:lnSpc>
              <a:buFont typeface="Calibri"/>
              <a:buChar char="•"/>
            </a:pPr>
            <a:r>
              <a:rPr b="1" lang="en-US" sz="3200">
                <a:solidFill>
                  <a:srgbClr val="ffff00"/>
                </a:solidFill>
                <a:ea typeface="Droid Sans Fallback"/>
              </a:rPr>
              <a:t>TBC Ceramics Will See Higher Temperatue Gradients</a:t>
            </a:r>
            <a:endParaRPr/>
          </a:p>
        </p:txBody>
      </p:sp>
      <p:pic>
        <p:nvPicPr>
          <p:cNvPr descr="" id="557" name=""/>
          <p:cNvPicPr/>
          <p:nvPr/>
        </p:nvPicPr>
        <p:blipFill>
          <a:blip r:embed="rId1"/>
          <a:stretch>
            <a:fillRect/>
          </a:stretch>
        </p:blipFill>
        <p:spPr>
          <a:xfrm>
            <a:off x="1144440" y="1494000"/>
            <a:ext cx="6852960" cy="4523760"/>
          </a:xfrm>
          <a:prstGeom prst="rect">
            <a:avLst/>
          </a:prstGeom>
        </p:spPr>
      </p:pic>
      <p:sp>
        <p:nvSpPr>
          <p:cNvPr id="558" name="CustomShape 2"/>
          <p:cNvSpPr/>
          <p:nvPr/>
        </p:nvSpPr>
        <p:spPr>
          <a:xfrm>
            <a:off x="1144440" y="1494000"/>
            <a:ext cx="6852960" cy="4523760"/>
          </a:xfrm>
          <a:prstGeom prst="rect">
            <a:avLst/>
          </a:prstGeom>
        </p:spPr>
      </p:sp>
      <p:sp>
        <p:nvSpPr>
          <p:cNvPr id="559" name="CustomShape 3"/>
          <p:cNvSpPr/>
          <p:nvPr/>
        </p:nvSpPr>
        <p:spPr>
          <a:xfrm>
            <a:off x="1143000" y="2895480"/>
            <a:ext cx="2908080" cy="2649240"/>
          </a:xfrm>
          <a:prstGeom prst="rect">
            <a:avLst>
              <a:gd fmla="val 3600" name="adj"/>
            </a:avLst>
          </a:prstGeom>
          <a:solidFill>
            <a:srgbClr val="800080"/>
          </a:solidFill>
          <a:ln w="9360">
            <a:solidFill>
              <a:srgbClr val="000000"/>
            </a:solidFill>
            <a:miter/>
          </a:ln>
        </p:spPr>
        <p:txBody>
          <a:bodyPr anchor="ctr" bIns="46800" lIns="90000" rIns="90000" tIns="46800"/>
          <a:p>
            <a:pPr>
              <a:lnSpc>
                <a:spcPct val="100000"/>
              </a:lnSpc>
              <a:buFont typeface="Arial"/>
              <a:buChar char="•"/>
            </a:pPr>
            <a:r>
              <a:rPr lang="en-US" sz="1400">
                <a:latin typeface="Arial"/>
                <a:ea typeface="Arial"/>
              </a:rPr>
              <a:t>Need for improved bond coat systems</a:t>
            </a:r>
            <a:endParaRPr/>
          </a:p>
          <a:p>
            <a:pPr>
              <a:lnSpc>
                <a:spcPct val="100000"/>
              </a:lnSpc>
              <a:buFont typeface="Arial"/>
              <a:buChar char="•"/>
            </a:pPr>
            <a:r>
              <a:rPr lang="en-US" sz="1400">
                <a:latin typeface="Arial"/>
                <a:ea typeface="Arial"/>
              </a:rPr>
              <a:t>Need for new TBC chemistries </a:t>
            </a:r>
            <a:endParaRPr/>
          </a:p>
          <a:p>
            <a:pPr>
              <a:lnSpc>
                <a:spcPct val="100000"/>
              </a:lnSpc>
              <a:buFont typeface="Arial"/>
              <a:buChar char="•"/>
            </a:pPr>
            <a:r>
              <a:rPr lang="en-US" sz="1400">
                <a:latin typeface="Arial"/>
                <a:ea typeface="Arial"/>
              </a:rPr>
              <a:t>Need for high purity materials</a:t>
            </a:r>
            <a:endParaRPr/>
          </a:p>
          <a:p>
            <a:pPr>
              <a:lnSpc>
                <a:spcPct val="100000"/>
              </a:lnSpc>
              <a:buFont typeface="Arial"/>
              <a:buChar char="•"/>
            </a:pPr>
            <a:r>
              <a:rPr lang="en-US" sz="1400">
                <a:latin typeface="Arial"/>
                <a:ea typeface="Arial"/>
              </a:rPr>
              <a:t>Need for alternative coating microstructures</a:t>
            </a:r>
            <a:endParaRPr/>
          </a:p>
          <a:p>
            <a:pPr>
              <a:lnSpc>
                <a:spcPct val="100000"/>
              </a:lnSpc>
              <a:buFont typeface="Arial"/>
              <a:buChar char="•"/>
            </a:pPr>
            <a:r>
              <a:rPr lang="en-US" sz="1400">
                <a:latin typeface="Arial"/>
                <a:ea typeface="Arial"/>
              </a:rPr>
              <a:t>Need for reliable and robust  processes</a:t>
            </a:r>
            <a:endParaRPr/>
          </a:p>
          <a:p>
            <a:pPr>
              <a:lnSpc>
                <a:spcPct val="100000"/>
              </a:lnSpc>
              <a:buFont typeface="Arial"/>
              <a:buChar char="•"/>
            </a:pPr>
            <a:r>
              <a:rPr lang="en-US" sz="1400">
                <a:latin typeface="Arial"/>
                <a:ea typeface="Arial"/>
              </a:rPr>
              <a:t>Better understanding of testing and characterization</a:t>
            </a:r>
            <a:endParaRPr/>
          </a:p>
        </p:txBody>
      </p:sp>
      <p:sp>
        <p:nvSpPr>
          <p:cNvPr id="560" name="CustomShape 4"/>
          <p:cNvSpPr/>
          <p:nvPr/>
        </p:nvSpPr>
        <p:spPr>
          <a:xfrm>
            <a:off x="593640" y="6183360"/>
            <a:ext cx="183960" cy="396360"/>
          </a:xfrm>
          <a:prstGeom prst="rect">
            <a:avLst/>
          </a:prstGeom>
        </p:spPr>
      </p:sp>
    </p:spTree>
  </p:cSld>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61" name="CustomShape 1"/>
          <p:cNvSpPr/>
          <p:nvPr/>
        </p:nvSpPr>
        <p:spPr>
          <a:xfrm>
            <a:off x="533520" y="2286000"/>
            <a:ext cx="8229240" cy="1142640"/>
          </a:xfrm>
          <a:prstGeom prst="rect">
            <a:avLst/>
          </a:prstGeom>
          <a:ln w="9360">
            <a:solidFill>
              <a:srgbClr val="000000"/>
            </a:solidFill>
            <a:miter/>
          </a:ln>
        </p:spPr>
        <p:txBody>
          <a:bodyPr anchor="ctr" bIns="45000" lIns="90000" rIns="90000" tIns="45000"/>
          <a:p>
            <a:pPr algn="ctr">
              <a:lnSpc>
                <a:spcPct val="100000"/>
              </a:lnSpc>
              <a:buFont typeface="Calibri"/>
              <a:buChar char="•"/>
            </a:pPr>
            <a:r>
              <a:rPr b="1" lang="en-US" sz="4400">
                <a:solidFill>
                  <a:srgbClr val="ffff00"/>
                </a:solidFill>
                <a:ea typeface="Droid Sans Fallback"/>
              </a:rPr>
              <a:t>FURNACE REFRACTORIES</a:t>
            </a:r>
            <a:endParaRPr/>
          </a:p>
        </p:txBody>
      </p:sp>
    </p:spTree>
  </p:cSld>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62" name="CustomShape 1"/>
          <p:cNvSpPr/>
          <p:nvPr/>
        </p:nvSpPr>
        <p:spPr>
          <a:xfrm>
            <a:off x="457200" y="130320"/>
            <a:ext cx="8229240" cy="1431360"/>
          </a:xfrm>
          <a:prstGeom prst="rect">
            <a:avLst/>
          </a:prstGeom>
          <a:ln w="9360">
            <a:solidFill>
              <a:srgbClr val="000000"/>
            </a:solidFill>
            <a:miter/>
          </a:ln>
        </p:spPr>
        <p:txBody>
          <a:bodyPr anchor="ctr" bIns="45000" lIns="90000" rIns="90000" tIns="45000"/>
          <a:p>
            <a:pPr algn="ctr"/>
            <a:r>
              <a:rPr b="1" lang="en-US" sz="4400">
                <a:solidFill>
                  <a:srgbClr val="ffff00"/>
                </a:solidFill>
                <a:ea typeface="Droid Sans Fallback"/>
              </a:rPr>
              <a:t>Examples of </a:t>
            </a:r>
            <a:endParaRPr/>
          </a:p>
          <a:p>
            <a:pPr algn="ctr">
              <a:lnSpc>
                <a:spcPct val="100000"/>
              </a:lnSpc>
              <a:buFont typeface="Calibri"/>
              <a:buChar char="•"/>
            </a:pPr>
            <a:r>
              <a:rPr b="1" lang="en-US" sz="4400">
                <a:solidFill>
                  <a:srgbClr val="ffff00"/>
                </a:solidFill>
                <a:ea typeface="Droid Sans Fallback"/>
              </a:rPr>
              <a:t>Refractory Brick Use</a:t>
            </a:r>
            <a:endParaRPr/>
          </a:p>
        </p:txBody>
      </p:sp>
      <p:pic>
        <p:nvPicPr>
          <p:cNvPr descr="" id="563" name=""/>
          <p:cNvPicPr/>
          <p:nvPr/>
        </p:nvPicPr>
        <p:blipFill>
          <a:blip r:embed="rId1"/>
          <a:stretch>
            <a:fillRect/>
          </a:stretch>
        </p:blipFill>
        <p:spPr>
          <a:xfrm>
            <a:off x="304920" y="1905120"/>
            <a:ext cx="5185800" cy="3596760"/>
          </a:xfrm>
          <a:prstGeom prst="rect">
            <a:avLst/>
          </a:prstGeom>
        </p:spPr>
      </p:pic>
      <p:pic>
        <p:nvPicPr>
          <p:cNvPr descr="" id="564" name=""/>
          <p:cNvPicPr/>
          <p:nvPr/>
        </p:nvPicPr>
        <p:blipFill>
          <a:blip r:embed="rId2"/>
          <a:stretch>
            <a:fillRect/>
          </a:stretch>
        </p:blipFill>
        <p:spPr>
          <a:xfrm>
            <a:off x="5562720" y="1981080"/>
            <a:ext cx="3050640" cy="4535280"/>
          </a:xfrm>
          <a:prstGeom prst="rect">
            <a:avLst/>
          </a:prstGeom>
        </p:spPr>
      </p:pic>
    </p:spTree>
  </p:cSld>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65" name="CustomShape 1"/>
          <p:cNvSpPr/>
          <p:nvPr/>
        </p:nvSpPr>
        <p:spPr>
          <a:xfrm>
            <a:off x="457200" y="274680"/>
            <a:ext cx="8229240" cy="1142640"/>
          </a:xfrm>
          <a:prstGeom prst="rect">
            <a:avLst/>
          </a:prstGeom>
          <a:ln w="9360">
            <a:solidFill>
              <a:srgbClr val="000000"/>
            </a:solidFill>
            <a:miter/>
          </a:ln>
        </p:spPr>
        <p:txBody>
          <a:bodyPr anchor="ctr" bIns="45000" lIns="90000" rIns="90000" tIns="45000"/>
          <a:p>
            <a:pPr algn="ctr">
              <a:lnSpc>
                <a:spcPct val="100000"/>
              </a:lnSpc>
              <a:buFont typeface="Calibri"/>
              <a:buChar char="•"/>
            </a:pPr>
            <a:r>
              <a:rPr b="1" lang="en-US" sz="4400">
                <a:solidFill>
                  <a:srgbClr val="ffff00"/>
                </a:solidFill>
                <a:ea typeface="Droid Sans Fallback"/>
              </a:rPr>
              <a:t>Refractory Selection</a:t>
            </a:r>
            <a:endParaRPr/>
          </a:p>
        </p:txBody>
      </p:sp>
      <p:sp>
        <p:nvSpPr>
          <p:cNvPr id="566" name="CustomShape 2"/>
          <p:cNvSpPr/>
          <p:nvPr/>
        </p:nvSpPr>
        <p:spPr>
          <a:xfrm>
            <a:off x="457200" y="1600200"/>
            <a:ext cx="8229240" cy="4525560"/>
          </a:xfrm>
          <a:prstGeom prst="rect">
            <a:avLst/>
          </a:prstGeom>
        </p:spPr>
        <p:txBody>
          <a:bodyPr bIns="45000" lIns="90000" rIns="90000" tIns="45000"/>
          <a:p>
            <a:pPr>
              <a:lnSpc>
                <a:spcPct val="100000"/>
              </a:lnSpc>
              <a:buFont typeface="Times New Roman"/>
              <a:buChar char="•"/>
            </a:pPr>
            <a:r>
              <a:rPr lang="en-US" sz="2200">
                <a:solidFill>
                  <a:srgbClr val="ffffff"/>
                </a:solidFill>
                <a:latin typeface="Times New Roman"/>
                <a:ea typeface="Times New Roman"/>
              </a:rPr>
              <a:t>Requirements of Proper Refractory Selection </a:t>
            </a:r>
            <a:endParaRPr/>
          </a:p>
          <a:p>
            <a:pPr>
              <a:lnSpc>
                <a:spcPct val="100000"/>
              </a:lnSpc>
            </a:pPr>
            <a:endParaRPr/>
          </a:p>
          <a:p>
            <a:pPr>
              <a:lnSpc>
                <a:spcPct val="100000"/>
              </a:lnSpc>
              <a:buFont typeface="Arial"/>
              <a:buChar char="•"/>
            </a:pPr>
            <a:r>
              <a:rPr lang="en-US" sz="2200">
                <a:solidFill>
                  <a:srgbClr val="ffffff"/>
                </a:solidFill>
                <a:latin typeface="Times New Roman"/>
                <a:ea typeface="Times New Roman"/>
              </a:rPr>
              <a:t>Ability to withstand high temperatures and trap heat within limited area of furnace; </a:t>
            </a:r>
            <a:endParaRPr/>
          </a:p>
          <a:p>
            <a:pPr>
              <a:lnSpc>
                <a:spcPct val="100000"/>
              </a:lnSpc>
              <a:buFont typeface="Arial"/>
              <a:buChar char="•"/>
            </a:pPr>
            <a:r>
              <a:rPr lang="en-US" sz="2200">
                <a:solidFill>
                  <a:srgbClr val="ffffff"/>
                </a:solidFill>
                <a:latin typeface="Times New Roman"/>
                <a:ea typeface="Times New Roman"/>
              </a:rPr>
              <a:t>Ability to withstand molten metal, hot gasses and slag erosion etc; </a:t>
            </a:r>
            <a:endParaRPr/>
          </a:p>
          <a:p>
            <a:pPr>
              <a:lnSpc>
                <a:spcPct val="100000"/>
              </a:lnSpc>
              <a:buFont typeface="Arial"/>
              <a:buChar char="•"/>
            </a:pPr>
            <a:r>
              <a:rPr lang="en-US" sz="2200">
                <a:solidFill>
                  <a:srgbClr val="ffffff"/>
                </a:solidFill>
                <a:latin typeface="Times New Roman"/>
                <a:ea typeface="Times New Roman"/>
              </a:rPr>
              <a:t>Ability to withstand load at service conditions;  </a:t>
            </a:r>
            <a:endParaRPr/>
          </a:p>
          <a:p>
            <a:pPr>
              <a:lnSpc>
                <a:spcPct val="100000"/>
              </a:lnSpc>
              <a:buFont typeface="Arial"/>
              <a:buChar char="•"/>
            </a:pPr>
            <a:r>
              <a:rPr lang="en-US" sz="2200">
                <a:solidFill>
                  <a:srgbClr val="ffffff"/>
                </a:solidFill>
                <a:latin typeface="Times New Roman"/>
                <a:ea typeface="Times New Roman"/>
              </a:rPr>
              <a:t>Ability to maintain sufficient dimensional stability at high temperatures and after/during repeated thermal cycling; </a:t>
            </a:r>
            <a:endParaRPr/>
          </a:p>
          <a:p>
            <a:pPr>
              <a:lnSpc>
                <a:spcPct val="100000"/>
              </a:lnSpc>
              <a:buFont typeface="Arial"/>
              <a:buChar char="•"/>
            </a:pPr>
            <a:r>
              <a:rPr lang="en-US" sz="2200">
                <a:solidFill>
                  <a:srgbClr val="ffffff"/>
                </a:solidFill>
                <a:latin typeface="Times New Roman"/>
                <a:ea typeface="Times New Roman"/>
              </a:rPr>
              <a:t>Ability to conserve heat. </a:t>
            </a:r>
            <a:endParaRPr/>
          </a:p>
          <a:p>
            <a:pPr>
              <a:lnSpc>
                <a:spcPct val="100000"/>
              </a:lnSpc>
            </a:pPr>
            <a:endParaRPr/>
          </a:p>
        </p:txBody>
      </p:sp>
    </p:spTree>
  </p:cSld>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67" name="CustomShape 1"/>
          <p:cNvSpPr/>
          <p:nvPr/>
        </p:nvSpPr>
        <p:spPr>
          <a:xfrm>
            <a:off x="457200" y="274680"/>
            <a:ext cx="8229240" cy="1142640"/>
          </a:xfrm>
          <a:prstGeom prst="rect">
            <a:avLst/>
          </a:prstGeom>
          <a:ln w="9360">
            <a:solidFill>
              <a:srgbClr val="000000"/>
            </a:solidFill>
            <a:miter/>
          </a:ln>
        </p:spPr>
        <p:txBody>
          <a:bodyPr anchor="ctr" bIns="45000" lIns="90000" rIns="90000" tIns="45000"/>
          <a:p>
            <a:pPr algn="ctr">
              <a:lnSpc>
                <a:spcPct val="100000"/>
              </a:lnSpc>
              <a:buFont typeface="Calibri"/>
              <a:buChar char="•"/>
            </a:pPr>
            <a:r>
              <a:rPr b="1" lang="en-US" sz="4400">
                <a:solidFill>
                  <a:srgbClr val="ffff00"/>
                </a:solidFill>
                <a:ea typeface="Droid Sans Fallback"/>
              </a:rPr>
              <a:t>Refractories</a:t>
            </a:r>
            <a:endParaRPr/>
          </a:p>
        </p:txBody>
      </p:sp>
      <p:sp>
        <p:nvSpPr>
          <p:cNvPr id="568" name="CustomShape 2"/>
          <p:cNvSpPr/>
          <p:nvPr/>
        </p:nvSpPr>
        <p:spPr>
          <a:xfrm>
            <a:off x="457200" y="1600200"/>
            <a:ext cx="8229240" cy="4525560"/>
          </a:xfrm>
          <a:prstGeom prst="rect">
            <a:avLst/>
          </a:prstGeom>
        </p:spPr>
        <p:txBody>
          <a:bodyPr bIns="45000" lIns="90000" rIns="90000" tIns="45000"/>
          <a:p>
            <a:pPr>
              <a:lnSpc>
                <a:spcPct val="100000"/>
              </a:lnSpc>
              <a:buFont typeface="Arial"/>
              <a:buChar char="•"/>
            </a:pPr>
            <a:r>
              <a:rPr lang="en-US" sz="2000">
                <a:solidFill>
                  <a:srgbClr val="ffffff"/>
                </a:solidFill>
                <a:latin typeface="Times New Roman"/>
                <a:ea typeface="Times New Roman"/>
              </a:rPr>
              <a:t>Refractories are heat resistant materials used in almost all processes involving high temperatures and/or corrosive environment. </a:t>
            </a:r>
            <a:endParaRPr/>
          </a:p>
          <a:p>
            <a:pPr>
              <a:lnSpc>
                <a:spcPct val="100000"/>
              </a:lnSpc>
            </a:pPr>
            <a:endParaRPr/>
          </a:p>
          <a:p>
            <a:pPr>
              <a:lnSpc>
                <a:spcPct val="100000"/>
              </a:lnSpc>
              <a:buFont typeface="Arial"/>
              <a:buChar char="•"/>
            </a:pPr>
            <a:r>
              <a:rPr lang="en-US" sz="2000">
                <a:solidFill>
                  <a:srgbClr val="ffffff"/>
                </a:solidFill>
                <a:latin typeface="Times New Roman"/>
                <a:ea typeface="Times New Roman"/>
              </a:rPr>
              <a:t>These are typically used to insulate and protect industrial furnaces and vessels due to their excellent resistance to heat, chemical attack and mechanical damage. </a:t>
            </a:r>
            <a:endParaRPr/>
          </a:p>
          <a:p>
            <a:pPr>
              <a:lnSpc>
                <a:spcPct val="100000"/>
              </a:lnSpc>
            </a:pPr>
            <a:endParaRPr/>
          </a:p>
          <a:p>
            <a:pPr>
              <a:lnSpc>
                <a:spcPct val="100000"/>
              </a:lnSpc>
              <a:buFont typeface="Arial"/>
              <a:buChar char="•"/>
            </a:pPr>
            <a:r>
              <a:rPr lang="en-US" sz="2000">
                <a:solidFill>
                  <a:srgbClr val="ffffff"/>
                </a:solidFill>
                <a:latin typeface="Times New Roman"/>
                <a:ea typeface="Times New Roman"/>
              </a:rPr>
              <a:t>Any failure of refractory could result in a great loss of production time, equipment, and sometimes the product itself. The various types of refractories also influence the safe operation, energy consumption and product quality; therefore, obtaining refractories best suited to each application is of supreme importance. </a:t>
            </a:r>
            <a:endParaRPr/>
          </a:p>
        </p:txBody>
      </p:sp>
    </p:spTree>
  </p:cSld>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69" name="CustomShape 1"/>
          <p:cNvSpPr/>
          <p:nvPr/>
        </p:nvSpPr>
        <p:spPr>
          <a:xfrm>
            <a:off x="457200" y="274680"/>
            <a:ext cx="8229240" cy="1142640"/>
          </a:xfrm>
          <a:prstGeom prst="rect">
            <a:avLst/>
          </a:prstGeom>
          <a:ln w="9360">
            <a:solidFill>
              <a:srgbClr val="000000"/>
            </a:solidFill>
            <a:miter/>
          </a:ln>
        </p:spPr>
        <p:txBody>
          <a:bodyPr anchor="ctr" bIns="45000" lIns="90000" rIns="90000" tIns="45000"/>
          <a:p>
            <a:pPr algn="ctr">
              <a:lnSpc>
                <a:spcPct val="100000"/>
              </a:lnSpc>
              <a:buFont typeface="Calibri"/>
              <a:buChar char="•"/>
            </a:pPr>
            <a:r>
              <a:rPr b="1" lang="en-US" sz="4400">
                <a:solidFill>
                  <a:srgbClr val="ffff00"/>
                </a:solidFill>
                <a:ea typeface="Droid Sans Fallback"/>
              </a:rPr>
              <a:t>Refractory Use</a:t>
            </a:r>
            <a:endParaRPr/>
          </a:p>
        </p:txBody>
      </p:sp>
      <p:sp>
        <p:nvSpPr>
          <p:cNvPr id="570" name="CustomShape 2"/>
          <p:cNvSpPr/>
          <p:nvPr/>
        </p:nvSpPr>
        <p:spPr>
          <a:xfrm>
            <a:off x="457200" y="1600200"/>
            <a:ext cx="8229240" cy="4525560"/>
          </a:xfrm>
          <a:prstGeom prst="rect">
            <a:avLst/>
          </a:prstGeom>
        </p:spPr>
        <p:txBody>
          <a:bodyPr bIns="45000" lIns="90000" rIns="90000" tIns="45000"/>
          <a:p>
            <a:pPr>
              <a:lnSpc>
                <a:spcPct val="100000"/>
              </a:lnSpc>
              <a:buFont typeface="Times New Roman"/>
              <a:buChar char="•"/>
            </a:pPr>
            <a:r>
              <a:rPr lang="en-US" sz="2000">
                <a:solidFill>
                  <a:srgbClr val="ffffff"/>
                </a:solidFill>
                <a:latin typeface="Times New Roman"/>
                <a:ea typeface="Times New Roman"/>
              </a:rPr>
              <a:t>Refractories are used by the metallurgy industry in the internal linings of furnaces, kilns, reactors and other vessels for holding and transporting metal and slag. </a:t>
            </a:r>
            <a:endParaRPr/>
          </a:p>
          <a:p>
            <a:pPr>
              <a:lnSpc>
                <a:spcPct val="100000"/>
              </a:lnSpc>
            </a:pPr>
            <a:endParaRPr/>
          </a:p>
          <a:p>
            <a:pPr>
              <a:lnSpc>
                <a:spcPct val="100000"/>
              </a:lnSpc>
              <a:buFont typeface="Times New Roman"/>
              <a:buChar char="•"/>
            </a:pPr>
            <a:r>
              <a:rPr lang="en-US" sz="2000">
                <a:solidFill>
                  <a:srgbClr val="ffffff"/>
                </a:solidFill>
                <a:latin typeface="Times New Roman"/>
                <a:ea typeface="Times New Roman"/>
              </a:rPr>
              <a:t>In non-metallurgical industries, the refractories are mostly installed on fired heaters, hydrogen reformers, ammonia primary and secondary reformers, cracking furnaces, incinerators, utility boilers, catalytic cracking units, coke calciner, sulfur furnaces, air heaters, ducting, stacks, etc. Majority of these listed equipment operate under high pressure, and operating temperature can vary from very low to very high (approximately 900°F to 2900°F). The refractory materials are therefore needed to withstand temperatures over and above these temperatures.  Listed below is the sample melting temperatures of key metallurgical elements where refractory application is critical. </a:t>
            </a:r>
            <a:endParaRPr/>
          </a:p>
        </p:txBody>
      </p:sp>
    </p:spTree>
  </p:cSld>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61" name="Picture 2"/>
          <p:cNvPicPr/>
          <p:nvPr/>
        </p:nvPicPr>
        <p:blipFill>
          <a:blip r:embed="rId1"/>
          <a:stretch>
            <a:fillRect/>
          </a:stretch>
        </p:blipFill>
        <p:spPr>
          <a:xfrm>
            <a:off x="252360" y="216000"/>
            <a:ext cx="8631720" cy="6285600"/>
          </a:xfrm>
          <a:prstGeom prst="rect">
            <a:avLst/>
          </a:prstGeom>
        </p:spPr>
      </p:pic>
      <p:sp>
        <p:nvSpPr>
          <p:cNvPr id="162" name="CustomShape 1"/>
          <p:cNvSpPr/>
          <p:nvPr/>
        </p:nvSpPr>
        <p:spPr>
          <a:xfrm>
            <a:off x="252360" y="304920"/>
            <a:ext cx="8631720" cy="759960"/>
          </a:xfrm>
          <a:prstGeom prst="rect">
            <a:avLst/>
          </a:prstGeom>
        </p:spPr>
        <p:txBody>
          <a:bodyPr bIns="45000" lIns="90000" rIns="90000" tIns="45000"/>
          <a:p>
            <a:pPr algn="ctr">
              <a:lnSpc>
                <a:spcPct val="100000"/>
              </a:lnSpc>
            </a:pPr>
            <a:r>
              <a:rPr b="1" lang="en-US" sz="3600">
                <a:solidFill>
                  <a:srgbClr val="ffff00"/>
                </a:solidFill>
                <a:latin typeface="Arial"/>
              </a:rPr>
              <a:t>Missile Slew Cones</a:t>
            </a:r>
            <a:endParaRPr/>
          </a:p>
        </p:txBody>
      </p:sp>
    </p:spTree>
  </p:cSld>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71" name="CustomShape 1"/>
          <p:cNvSpPr/>
          <p:nvPr/>
        </p:nvSpPr>
        <p:spPr>
          <a:xfrm>
            <a:off x="457200" y="130320"/>
            <a:ext cx="8229240" cy="1431360"/>
          </a:xfrm>
          <a:prstGeom prst="rect">
            <a:avLst/>
          </a:prstGeom>
          <a:ln w="9360">
            <a:solidFill>
              <a:srgbClr val="000000"/>
            </a:solidFill>
            <a:miter/>
          </a:ln>
        </p:spPr>
        <p:txBody>
          <a:bodyPr anchor="ctr" bIns="45000" lIns="90000" rIns="90000" tIns="45000"/>
          <a:p>
            <a:pPr algn="ctr">
              <a:lnSpc>
                <a:spcPct val="100000"/>
              </a:lnSpc>
              <a:buFont typeface="Calibri"/>
              <a:buChar char="•"/>
            </a:pPr>
            <a:r>
              <a:rPr b="1" lang="en-US" sz="4400">
                <a:solidFill>
                  <a:srgbClr val="ffff00"/>
                </a:solidFill>
                <a:ea typeface="Droid Sans Fallback"/>
              </a:rPr>
              <a:t>Properties of Refractories</a:t>
            </a:r>
            <a:endParaRPr/>
          </a:p>
        </p:txBody>
      </p:sp>
      <p:sp>
        <p:nvSpPr>
          <p:cNvPr id="572" name="CustomShape 2"/>
          <p:cNvSpPr/>
          <p:nvPr/>
        </p:nvSpPr>
        <p:spPr>
          <a:xfrm>
            <a:off x="457200" y="1600200"/>
            <a:ext cx="8229240" cy="4770000"/>
          </a:xfrm>
          <a:prstGeom prst="rect">
            <a:avLst/>
          </a:prstGeom>
        </p:spPr>
        <p:txBody>
          <a:bodyPr bIns="45000" lIns="90000" rIns="90000" tIns="45000"/>
          <a:p>
            <a:pPr>
              <a:lnSpc>
                <a:spcPct val="100000"/>
              </a:lnSpc>
              <a:buFont typeface="Calibri"/>
              <a:buChar char="•"/>
            </a:pPr>
            <a:r>
              <a:rPr lang="en-US">
                <a:solidFill>
                  <a:srgbClr val="ffffff"/>
                </a:solidFill>
                <a:ea typeface="Droid Sans Fallback"/>
              </a:rPr>
              <a:t>Important properties of refractories are: </a:t>
            </a:r>
            <a:endParaRPr/>
          </a:p>
          <a:p>
            <a:pPr>
              <a:lnSpc>
                <a:spcPct val="100000"/>
              </a:lnSpc>
            </a:pPr>
            <a:endParaRPr/>
          </a:p>
          <a:p>
            <a:pPr>
              <a:lnSpc>
                <a:spcPct val="100000"/>
              </a:lnSpc>
              <a:buFont typeface="Arial"/>
              <a:buChar char="•"/>
            </a:pPr>
            <a:r>
              <a:rPr lang="en-US">
                <a:solidFill>
                  <a:srgbClr val="ffffff"/>
                </a:solidFill>
                <a:ea typeface="Droid Sans Fallback"/>
              </a:rPr>
              <a:t>chemical composition</a:t>
            </a:r>
            <a:endParaRPr/>
          </a:p>
          <a:p>
            <a:pPr>
              <a:lnSpc>
                <a:spcPct val="100000"/>
              </a:lnSpc>
              <a:buFont typeface="Arial"/>
              <a:buChar char="•"/>
            </a:pPr>
            <a:r>
              <a:rPr lang="en-US">
                <a:solidFill>
                  <a:srgbClr val="ffffff"/>
                </a:solidFill>
                <a:ea typeface="Droid Sans Fallback"/>
              </a:rPr>
              <a:t>bulk density</a:t>
            </a:r>
            <a:endParaRPr/>
          </a:p>
          <a:p>
            <a:pPr>
              <a:lnSpc>
                <a:spcPct val="100000"/>
              </a:lnSpc>
              <a:buFont typeface="Arial"/>
              <a:buChar char="•"/>
            </a:pPr>
            <a:r>
              <a:rPr lang="en-US">
                <a:solidFill>
                  <a:srgbClr val="ffffff"/>
                </a:solidFill>
                <a:ea typeface="Droid Sans Fallback"/>
              </a:rPr>
              <a:t>apparent porosity</a:t>
            </a:r>
            <a:endParaRPr/>
          </a:p>
          <a:p>
            <a:pPr>
              <a:lnSpc>
                <a:spcPct val="100000"/>
              </a:lnSpc>
              <a:buFont typeface="Arial"/>
              <a:buChar char="•"/>
            </a:pPr>
            <a:r>
              <a:rPr lang="en-US">
                <a:solidFill>
                  <a:srgbClr val="ffffff"/>
                </a:solidFill>
                <a:ea typeface="Droid Sans Fallback"/>
              </a:rPr>
              <a:t>apparent specific gravity</a:t>
            </a:r>
            <a:endParaRPr/>
          </a:p>
          <a:p>
            <a:pPr>
              <a:lnSpc>
                <a:spcPct val="100000"/>
              </a:lnSpc>
              <a:buFont typeface="Arial"/>
              <a:buChar char="•"/>
            </a:pPr>
            <a:r>
              <a:rPr lang="en-US">
                <a:solidFill>
                  <a:srgbClr val="ffffff"/>
                </a:solidFill>
                <a:ea typeface="Droid Sans Fallback"/>
              </a:rPr>
              <a:t>strength at atmospheric temperatures. </a:t>
            </a:r>
            <a:endParaRPr/>
          </a:p>
          <a:p>
            <a:pPr>
              <a:lnSpc>
                <a:spcPct val="100000"/>
              </a:lnSpc>
            </a:pPr>
            <a:endParaRPr/>
          </a:p>
          <a:p>
            <a:pPr>
              <a:lnSpc>
                <a:spcPct val="100000"/>
              </a:lnSpc>
              <a:buFont typeface="Calibri"/>
              <a:buChar char="•"/>
            </a:pPr>
            <a:r>
              <a:rPr lang="en-US">
                <a:solidFill>
                  <a:srgbClr val="ffffff"/>
                </a:solidFill>
                <a:ea typeface="Droid Sans Fallback"/>
              </a:rPr>
              <a:t>These properties are often among those which are used as ‘control points’ in the manufacturing and quality control process. </a:t>
            </a:r>
            <a:endParaRPr/>
          </a:p>
          <a:p>
            <a:pPr>
              <a:lnSpc>
                <a:spcPct val="100000"/>
              </a:lnSpc>
            </a:pPr>
            <a:endParaRPr/>
          </a:p>
          <a:p>
            <a:pPr>
              <a:lnSpc>
                <a:spcPct val="100000"/>
              </a:lnSpc>
              <a:buFont typeface="Calibri"/>
              <a:buChar char="•"/>
            </a:pPr>
            <a:r>
              <a:rPr lang="en-US">
                <a:solidFill>
                  <a:srgbClr val="ffffff"/>
                </a:solidFill>
                <a:ea typeface="Droid Sans Fallback"/>
              </a:rPr>
              <a:t>The chemical composition serves as a basic for classification of refractories and the density, porosity and strength is influenced by many other factors. Among these are type and quality of the raw materials, the size and fit of the particles, moisture content at the time of pressing, pressure at mould, temperature, duration of firing and the rate of cooling. </a:t>
            </a:r>
            <a:endParaRPr/>
          </a:p>
        </p:txBody>
      </p:sp>
    </p:spTree>
  </p:cSld>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73" name="CustomShape 1"/>
          <p:cNvSpPr/>
          <p:nvPr/>
        </p:nvSpPr>
        <p:spPr>
          <a:xfrm>
            <a:off x="457200" y="274680"/>
            <a:ext cx="8229240" cy="1142640"/>
          </a:xfrm>
          <a:prstGeom prst="rect">
            <a:avLst/>
          </a:prstGeom>
          <a:ln w="9360">
            <a:solidFill>
              <a:srgbClr val="000000"/>
            </a:solidFill>
            <a:miter/>
          </a:ln>
        </p:spPr>
        <p:txBody>
          <a:bodyPr anchor="ctr" bIns="45000" lIns="90000" rIns="90000" tIns="45000"/>
          <a:p>
            <a:pPr algn="ctr">
              <a:lnSpc>
                <a:spcPct val="100000"/>
              </a:lnSpc>
              <a:buFont typeface="Calibri"/>
              <a:buChar char="•"/>
            </a:pPr>
            <a:r>
              <a:rPr b="1" lang="en-US" sz="4400">
                <a:solidFill>
                  <a:srgbClr val="ffff00"/>
                </a:solidFill>
                <a:ea typeface="Droid Sans Fallback"/>
              </a:rPr>
              <a:t>Refractory Materials</a:t>
            </a:r>
            <a:endParaRPr/>
          </a:p>
        </p:txBody>
      </p:sp>
      <p:pic>
        <p:nvPicPr>
          <p:cNvPr descr="" id="574" name=""/>
          <p:cNvPicPr/>
          <p:nvPr/>
        </p:nvPicPr>
        <p:blipFill>
          <a:blip r:embed="rId1"/>
          <a:stretch>
            <a:fillRect/>
          </a:stretch>
        </p:blipFill>
        <p:spPr>
          <a:xfrm>
            <a:off x="2209680" y="1523880"/>
            <a:ext cx="4311360" cy="5124240"/>
          </a:xfrm>
          <a:prstGeom prst="rect">
            <a:avLst/>
          </a:prstGeom>
        </p:spPr>
      </p:pic>
    </p:spTree>
  </p:cSld>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75" name="CustomShape 1"/>
          <p:cNvSpPr/>
          <p:nvPr/>
        </p:nvSpPr>
        <p:spPr>
          <a:xfrm>
            <a:off x="457200" y="274680"/>
            <a:ext cx="8229240" cy="1142640"/>
          </a:xfrm>
          <a:prstGeom prst="rect">
            <a:avLst/>
          </a:prstGeom>
          <a:ln w="9360">
            <a:solidFill>
              <a:srgbClr val="000000"/>
            </a:solidFill>
            <a:miter/>
          </a:ln>
        </p:spPr>
        <p:txBody>
          <a:bodyPr anchor="ctr" bIns="45000" lIns="90000" rIns="90000" tIns="45000"/>
          <a:p>
            <a:pPr algn="ctr">
              <a:lnSpc>
                <a:spcPct val="100000"/>
              </a:lnSpc>
              <a:buFont typeface="Calibri"/>
              <a:buChar char="•"/>
            </a:pPr>
            <a:r>
              <a:rPr b="1" lang="en-US" sz="4400">
                <a:solidFill>
                  <a:srgbClr val="ffff00"/>
                </a:solidFill>
                <a:ea typeface="Droid Sans Fallback"/>
              </a:rPr>
              <a:t>Porosity</a:t>
            </a:r>
            <a:endParaRPr/>
          </a:p>
        </p:txBody>
      </p:sp>
      <p:sp>
        <p:nvSpPr>
          <p:cNvPr id="576" name="CustomShape 2"/>
          <p:cNvSpPr/>
          <p:nvPr/>
        </p:nvSpPr>
        <p:spPr>
          <a:xfrm>
            <a:off x="457200" y="1600200"/>
            <a:ext cx="8229240" cy="4525560"/>
          </a:xfrm>
          <a:prstGeom prst="rect">
            <a:avLst/>
          </a:prstGeom>
        </p:spPr>
        <p:txBody>
          <a:bodyPr bIns="45000" lIns="90000" rIns="90000" tIns="45000"/>
          <a:p>
            <a:pPr>
              <a:lnSpc>
                <a:spcPct val="100000"/>
              </a:lnSpc>
              <a:buFont typeface="Times New Roman"/>
              <a:buChar char="•"/>
            </a:pPr>
            <a:r>
              <a:rPr lang="en-US">
                <a:solidFill>
                  <a:srgbClr val="ffffff"/>
                </a:solidFill>
                <a:latin typeface="Times New Roman"/>
                <a:ea typeface="Times New Roman"/>
              </a:rPr>
              <a:t>Porosity is a measure of the effective open pore space in the refractory into which the molten metal, slag, fluxes, vapors etc can penetrate and thereby contribute to eventual degradation of the structure. The porosity of refractory is expressed as the average percentage of open pore space in the overall refractory volume.  </a:t>
            </a:r>
            <a:endParaRPr/>
          </a:p>
          <a:p>
            <a:pPr>
              <a:lnSpc>
                <a:spcPct val="100000"/>
              </a:lnSpc>
            </a:pPr>
            <a:endParaRPr/>
          </a:p>
          <a:p>
            <a:pPr>
              <a:lnSpc>
                <a:spcPct val="100000"/>
              </a:lnSpc>
              <a:buFont typeface="Times New Roman"/>
              <a:buChar char="•"/>
            </a:pPr>
            <a:r>
              <a:rPr lang="en-US">
                <a:solidFill>
                  <a:srgbClr val="ffffff"/>
                </a:solidFill>
                <a:latin typeface="Times New Roman"/>
                <a:ea typeface="Times New Roman"/>
              </a:rPr>
              <a:t>High porosity materials tend to be highly insulating as a result of high volume of air they trap, because air is a very poor thermal conductor. As a result, low porosity materials are generally used in hotter zones, while the more porous materials are usually used for thermal backup. </a:t>
            </a:r>
            <a:endParaRPr/>
          </a:p>
          <a:p>
            <a:pPr>
              <a:lnSpc>
                <a:spcPct val="100000"/>
              </a:lnSpc>
            </a:pPr>
            <a:endParaRPr/>
          </a:p>
          <a:p>
            <a:pPr>
              <a:lnSpc>
                <a:spcPct val="100000"/>
              </a:lnSpc>
              <a:buFont typeface="Times New Roman"/>
              <a:buChar char="•"/>
            </a:pPr>
            <a:r>
              <a:rPr lang="en-US">
                <a:solidFill>
                  <a:srgbClr val="ffffff"/>
                </a:solidFill>
                <a:latin typeface="Times New Roman"/>
                <a:ea typeface="Times New Roman"/>
              </a:rPr>
              <a:t>Such materials, however, do not work with higher temperatures and direct flame impingement, and are likely to shrink when subjected to such conditions. Refractory materials with high porosity are usually NOT chosen when they will be in contact with molten slag because they cannot be penetrated as easily. </a:t>
            </a:r>
            <a:endParaRPr/>
          </a:p>
          <a:p>
            <a:pPr>
              <a:lnSpc>
                <a:spcPct val="100000"/>
              </a:lnSpc>
            </a:pPr>
            <a:endParaRPr/>
          </a:p>
        </p:txBody>
      </p:sp>
    </p:spTree>
  </p:cSld>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77" name="CustomShape 1"/>
          <p:cNvSpPr/>
          <p:nvPr/>
        </p:nvSpPr>
        <p:spPr>
          <a:xfrm>
            <a:off x="457200" y="274680"/>
            <a:ext cx="8229240" cy="1142640"/>
          </a:xfrm>
          <a:prstGeom prst="rect">
            <a:avLst/>
          </a:prstGeom>
          <a:ln w="9360">
            <a:solidFill>
              <a:srgbClr val="000000"/>
            </a:solidFill>
            <a:miter/>
          </a:ln>
        </p:spPr>
        <p:txBody>
          <a:bodyPr anchor="ctr" bIns="45000" lIns="90000" rIns="90000" tIns="45000"/>
          <a:p>
            <a:pPr algn="ctr">
              <a:lnSpc>
                <a:spcPct val="100000"/>
              </a:lnSpc>
              <a:buFont typeface="Calibri"/>
              <a:buChar char="•"/>
            </a:pPr>
            <a:r>
              <a:rPr b="1" lang="en-US" sz="4400">
                <a:solidFill>
                  <a:srgbClr val="ffff00"/>
                </a:solidFill>
                <a:ea typeface="Droid Sans Fallback"/>
              </a:rPr>
              <a:t>Thermal Conductivity</a:t>
            </a:r>
            <a:endParaRPr/>
          </a:p>
        </p:txBody>
      </p:sp>
      <p:sp>
        <p:nvSpPr>
          <p:cNvPr id="578" name="CustomShape 2"/>
          <p:cNvSpPr/>
          <p:nvPr/>
        </p:nvSpPr>
        <p:spPr>
          <a:xfrm>
            <a:off x="457200" y="1600200"/>
            <a:ext cx="8229240" cy="4525560"/>
          </a:xfrm>
          <a:prstGeom prst="rect">
            <a:avLst/>
          </a:prstGeom>
        </p:spPr>
        <p:txBody>
          <a:bodyPr bIns="45000" lIns="90000" rIns="90000" tIns="45000"/>
          <a:p>
            <a:pPr>
              <a:lnSpc>
                <a:spcPct val="100000"/>
              </a:lnSpc>
              <a:buFont typeface="Arial"/>
              <a:buChar char="•"/>
            </a:pPr>
            <a:r>
              <a:rPr lang="en-US">
                <a:solidFill>
                  <a:srgbClr val="ffffff"/>
                </a:solidFill>
                <a:latin typeface="Times New Roman"/>
                <a:ea typeface="Times New Roman"/>
              </a:rPr>
              <a:t>Thermal conductivity is defined as the quantity of heat that will flow through a unit area in direction normal to the surface area in a defined time with a known temperature gradient under steady state conditions. It indicates general heat flow characteristics of the refractory and depends upon the chemical and compositions as well as the application temperature.  </a:t>
            </a:r>
            <a:endParaRPr/>
          </a:p>
          <a:p>
            <a:pPr>
              <a:lnSpc>
                <a:spcPct val="100000"/>
              </a:lnSpc>
            </a:pPr>
            <a:endParaRPr/>
          </a:p>
          <a:p>
            <a:pPr>
              <a:lnSpc>
                <a:spcPct val="100000"/>
              </a:lnSpc>
              <a:buFont typeface="Arial"/>
              <a:buChar char="•"/>
            </a:pPr>
            <a:r>
              <a:rPr lang="en-US">
                <a:solidFill>
                  <a:srgbClr val="ffffff"/>
                </a:solidFill>
                <a:latin typeface="Times New Roman"/>
                <a:ea typeface="Times New Roman"/>
              </a:rPr>
              <a:t>High thermal conductivity refractories are required for some applications where good heat transfer is essential such as coke oven walls, regenerators, muffles and water cooled furnace walls. However, refractories with lower thermal conductivity are preferred in industrial applications, as they help in conserving heat energy.  </a:t>
            </a:r>
            <a:endParaRPr/>
          </a:p>
          <a:p>
            <a:pPr>
              <a:lnSpc>
                <a:spcPct val="100000"/>
              </a:lnSpc>
            </a:pPr>
            <a:endParaRPr/>
          </a:p>
          <a:p>
            <a:pPr>
              <a:lnSpc>
                <a:spcPct val="100000"/>
              </a:lnSpc>
              <a:buFont typeface="Arial"/>
              <a:buChar char="•"/>
            </a:pPr>
            <a:r>
              <a:rPr lang="en-US">
                <a:solidFill>
                  <a:srgbClr val="ffffff"/>
                </a:solidFill>
                <a:latin typeface="Times New Roman"/>
                <a:ea typeface="Times New Roman"/>
              </a:rPr>
              <a:t>Porosity is a significant factor in heat flow through refractories. The thermal conductivity of a refractory decreases on increasing its porosity.  </a:t>
            </a:r>
            <a:endParaRPr/>
          </a:p>
          <a:p>
            <a:pPr>
              <a:lnSpc>
                <a:spcPct val="100000"/>
              </a:lnSpc>
            </a:pPr>
            <a:endParaRPr/>
          </a:p>
          <a:p>
            <a:pPr>
              <a:lnSpc>
                <a:spcPct val="100000"/>
              </a:lnSpc>
              <a:buFont typeface="Arial"/>
              <a:buChar char="•"/>
            </a:pPr>
            <a:r>
              <a:rPr lang="en-US">
                <a:solidFill>
                  <a:srgbClr val="ffffff"/>
                </a:solidFill>
                <a:latin typeface="Times New Roman"/>
                <a:ea typeface="Times New Roman"/>
              </a:rPr>
              <a:t>The porosity with affect the thickness of brick work. </a:t>
            </a:r>
            <a:endParaRPr/>
          </a:p>
        </p:txBody>
      </p:sp>
    </p:spTree>
  </p:cSld>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79" name="CustomShape 1"/>
          <p:cNvSpPr/>
          <p:nvPr/>
        </p:nvSpPr>
        <p:spPr>
          <a:xfrm>
            <a:off x="457200" y="130320"/>
            <a:ext cx="8229240" cy="1431360"/>
          </a:xfrm>
          <a:prstGeom prst="rect">
            <a:avLst/>
          </a:prstGeom>
          <a:ln w="9360">
            <a:solidFill>
              <a:srgbClr val="000000"/>
            </a:solidFill>
            <a:miter/>
          </a:ln>
        </p:spPr>
        <p:txBody>
          <a:bodyPr anchor="ctr" bIns="45000" lIns="90000" rIns="90000" tIns="45000"/>
          <a:p>
            <a:pPr algn="ctr">
              <a:lnSpc>
                <a:spcPct val="100000"/>
              </a:lnSpc>
              <a:buFont typeface="Calibri"/>
              <a:buChar char="•"/>
            </a:pPr>
            <a:r>
              <a:rPr b="1" lang="en-US" sz="4400">
                <a:solidFill>
                  <a:srgbClr val="ffff00"/>
                </a:solidFill>
                <a:ea typeface="Droid Sans Fallback"/>
              </a:rPr>
              <a:t>Classification of Refractories</a:t>
            </a:r>
            <a:endParaRPr/>
          </a:p>
        </p:txBody>
      </p:sp>
      <p:sp>
        <p:nvSpPr>
          <p:cNvPr id="580" name="CustomShape 2"/>
          <p:cNvSpPr/>
          <p:nvPr/>
        </p:nvSpPr>
        <p:spPr>
          <a:xfrm>
            <a:off x="457200" y="1600200"/>
            <a:ext cx="8229240" cy="4525560"/>
          </a:xfrm>
          <a:prstGeom prst="rect">
            <a:avLst/>
          </a:prstGeom>
        </p:spPr>
        <p:txBody>
          <a:bodyPr bIns="45000" lIns="90000" rIns="90000" tIns="45000"/>
          <a:p>
            <a:pPr>
              <a:lnSpc>
                <a:spcPct val="100000"/>
              </a:lnSpc>
              <a:buFont typeface="Times New Roman"/>
              <a:buChar char="•"/>
            </a:pPr>
            <a:r>
              <a:rPr lang="en-US" sz="2200">
                <a:solidFill>
                  <a:srgbClr val="ffffff"/>
                </a:solidFill>
                <a:latin typeface="Times New Roman"/>
                <a:ea typeface="Times New Roman"/>
              </a:rPr>
              <a:t>Classification Based on Method of Manufacture.  The refractories can be manufactured in either of the following methods: </a:t>
            </a:r>
            <a:endParaRPr/>
          </a:p>
          <a:p>
            <a:pPr>
              <a:lnSpc>
                <a:spcPct val="100000"/>
              </a:lnSpc>
            </a:pPr>
            <a:endParaRPr/>
          </a:p>
          <a:p>
            <a:pPr>
              <a:lnSpc>
                <a:spcPct val="100000"/>
              </a:lnSpc>
              <a:buFont typeface="Arial"/>
              <a:buChar char="•"/>
            </a:pPr>
            <a:r>
              <a:rPr lang="en-US" sz="2200">
                <a:solidFill>
                  <a:srgbClr val="ffffff"/>
                </a:solidFill>
                <a:latin typeface="Times New Roman"/>
                <a:ea typeface="Times New Roman"/>
              </a:rPr>
              <a:t>Dry Press Process </a:t>
            </a:r>
            <a:endParaRPr/>
          </a:p>
          <a:p>
            <a:pPr>
              <a:lnSpc>
                <a:spcPct val="100000"/>
              </a:lnSpc>
              <a:buFont typeface="Arial"/>
              <a:buChar char="•"/>
            </a:pPr>
            <a:r>
              <a:rPr lang="en-US" sz="2200">
                <a:solidFill>
                  <a:srgbClr val="ffffff"/>
                </a:solidFill>
                <a:latin typeface="Times New Roman"/>
                <a:ea typeface="Times New Roman"/>
              </a:rPr>
              <a:t>Fused Cast </a:t>
            </a:r>
            <a:endParaRPr/>
          </a:p>
          <a:p>
            <a:pPr>
              <a:lnSpc>
                <a:spcPct val="100000"/>
              </a:lnSpc>
              <a:buFont typeface="Arial"/>
              <a:buChar char="•"/>
            </a:pPr>
            <a:r>
              <a:rPr lang="en-US" sz="2200">
                <a:solidFill>
                  <a:srgbClr val="ffffff"/>
                </a:solidFill>
                <a:latin typeface="Times New Roman"/>
                <a:ea typeface="Times New Roman"/>
              </a:rPr>
              <a:t>Hand Molded </a:t>
            </a:r>
            <a:endParaRPr/>
          </a:p>
          <a:p>
            <a:pPr>
              <a:lnSpc>
                <a:spcPct val="100000"/>
              </a:lnSpc>
              <a:buFont typeface="Arial"/>
              <a:buChar char="•"/>
            </a:pPr>
            <a:r>
              <a:rPr lang="en-US" sz="2200">
                <a:solidFill>
                  <a:srgbClr val="ffffff"/>
                </a:solidFill>
                <a:latin typeface="Times New Roman"/>
                <a:ea typeface="Times New Roman"/>
              </a:rPr>
              <a:t>Formed (Normal, Fired or chemical bonded) </a:t>
            </a:r>
            <a:endParaRPr/>
          </a:p>
          <a:p>
            <a:pPr>
              <a:lnSpc>
                <a:spcPct val="100000"/>
              </a:lnSpc>
              <a:buFont typeface="Arial"/>
              <a:buChar char="•"/>
            </a:pPr>
            <a:r>
              <a:rPr lang="en-US" sz="2200">
                <a:solidFill>
                  <a:srgbClr val="ffffff"/>
                </a:solidFill>
                <a:latin typeface="Times New Roman"/>
                <a:ea typeface="Times New Roman"/>
              </a:rPr>
              <a:t>Unformed (Monolithic – Plastics, Ramming mass, Gunning, Cast able, Spraying </a:t>
            </a:r>
            <a:endParaRPr/>
          </a:p>
        </p:txBody>
      </p:sp>
    </p:spTree>
  </p:cSld>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81" name="CustomShape 1"/>
          <p:cNvSpPr/>
          <p:nvPr/>
        </p:nvSpPr>
        <p:spPr>
          <a:xfrm>
            <a:off x="457200" y="274680"/>
            <a:ext cx="8229240" cy="1142640"/>
          </a:xfrm>
          <a:prstGeom prst="rect">
            <a:avLst/>
          </a:prstGeom>
          <a:ln w="9360">
            <a:solidFill>
              <a:srgbClr val="000000"/>
            </a:solidFill>
            <a:miter/>
          </a:ln>
        </p:spPr>
        <p:txBody>
          <a:bodyPr anchor="ctr" bIns="45000" lIns="90000" rIns="90000" tIns="45000"/>
          <a:p>
            <a:pPr algn="ctr">
              <a:lnSpc>
                <a:spcPct val="100000"/>
              </a:lnSpc>
              <a:buFont typeface="Calibri"/>
              <a:buChar char="•"/>
            </a:pPr>
            <a:r>
              <a:rPr b="1" lang="en-US" sz="4400">
                <a:solidFill>
                  <a:srgbClr val="ffff00"/>
                </a:solidFill>
                <a:ea typeface="Droid Sans Fallback"/>
              </a:rPr>
              <a:t>Shaped Refractories</a:t>
            </a:r>
            <a:endParaRPr/>
          </a:p>
        </p:txBody>
      </p:sp>
      <p:sp>
        <p:nvSpPr>
          <p:cNvPr id="582" name="CustomShape 2"/>
          <p:cNvSpPr/>
          <p:nvPr/>
        </p:nvSpPr>
        <p:spPr>
          <a:xfrm>
            <a:off x="457200" y="1600200"/>
            <a:ext cx="8229240" cy="4525560"/>
          </a:xfrm>
          <a:prstGeom prst="rect">
            <a:avLst/>
          </a:prstGeom>
        </p:spPr>
        <p:txBody>
          <a:bodyPr bIns="45000" lIns="90000" rIns="90000" tIns="45000"/>
          <a:p>
            <a:pPr>
              <a:lnSpc>
                <a:spcPct val="100000"/>
              </a:lnSpc>
              <a:buFont typeface="Times New Roman"/>
              <a:buChar char="•"/>
            </a:pPr>
            <a:r>
              <a:rPr lang="en-US" sz="2000">
                <a:solidFill>
                  <a:srgbClr val="ffffff"/>
                </a:solidFill>
                <a:latin typeface="Times New Roman"/>
                <a:ea typeface="Times New Roman"/>
              </a:rPr>
              <a:t>Shaped refractories have fixed shape -  bricks. Brick shapes maybe divided into two: standard shapes and special shapes. Standards shapes have dimension that are conformed to by most refractory manufacturers and are generally applicable to kilns and furnaces of the same type. Special shapes are specifically made for particular kilns and furnaces. </a:t>
            </a:r>
            <a:endParaRPr/>
          </a:p>
          <a:p>
            <a:pPr>
              <a:lnSpc>
                <a:spcPct val="100000"/>
              </a:lnSpc>
            </a:pPr>
            <a:endParaRPr/>
          </a:p>
          <a:p>
            <a:pPr>
              <a:lnSpc>
                <a:spcPct val="100000"/>
              </a:lnSpc>
              <a:buFont typeface="Times New Roman"/>
              <a:buChar char="•"/>
            </a:pPr>
            <a:r>
              <a:rPr lang="en-US" sz="2000">
                <a:solidFill>
                  <a:srgbClr val="ffffff"/>
                </a:solidFill>
                <a:latin typeface="Times New Roman"/>
                <a:ea typeface="Times New Roman"/>
              </a:rPr>
              <a:t>Shaped refractories,  are machine-pressed, with high uniformity in properties. Special shapes are most often hand-molded and are expected to exhibit slight variations in properties. </a:t>
            </a:r>
            <a:endParaRPr/>
          </a:p>
        </p:txBody>
      </p:sp>
    </p:spTree>
  </p:cSld>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83" name="CustomShape 1"/>
          <p:cNvSpPr/>
          <p:nvPr/>
        </p:nvSpPr>
        <p:spPr>
          <a:xfrm>
            <a:off x="457200" y="274680"/>
            <a:ext cx="8229240" cy="1142640"/>
          </a:xfrm>
          <a:prstGeom prst="rect">
            <a:avLst/>
          </a:prstGeom>
          <a:ln w="9360">
            <a:solidFill>
              <a:srgbClr val="000000"/>
            </a:solidFill>
            <a:miter/>
          </a:ln>
        </p:spPr>
        <p:txBody>
          <a:bodyPr anchor="ctr" bIns="45000" lIns="90000" rIns="90000" tIns="45000"/>
          <a:p>
            <a:pPr algn="ctr">
              <a:lnSpc>
                <a:spcPct val="100000"/>
              </a:lnSpc>
              <a:buFont typeface="Calibri"/>
              <a:buChar char="•"/>
            </a:pPr>
            <a:r>
              <a:rPr b="1" lang="en-US" sz="4400">
                <a:solidFill>
                  <a:srgbClr val="ffff00"/>
                </a:solidFill>
                <a:ea typeface="Droid Sans Fallback"/>
              </a:rPr>
              <a:t>Types of Refractories</a:t>
            </a:r>
            <a:endParaRPr/>
          </a:p>
        </p:txBody>
      </p:sp>
      <p:sp>
        <p:nvSpPr>
          <p:cNvPr id="584" name="CustomShape 2"/>
          <p:cNvSpPr/>
          <p:nvPr/>
        </p:nvSpPr>
        <p:spPr>
          <a:xfrm>
            <a:off x="457200" y="1600200"/>
            <a:ext cx="8229240" cy="4525560"/>
          </a:xfrm>
          <a:prstGeom prst="rect">
            <a:avLst/>
          </a:prstGeom>
        </p:spPr>
        <p:txBody>
          <a:bodyPr bIns="45000" lIns="90000" rIns="90000" tIns="45000"/>
          <a:p>
            <a:pPr>
              <a:lnSpc>
                <a:spcPct val="100000"/>
              </a:lnSpc>
              <a:buFont typeface="Arial"/>
              <a:buChar char="•"/>
            </a:pPr>
            <a:r>
              <a:rPr lang="en-US" sz="2200">
                <a:solidFill>
                  <a:srgbClr val="ffffff"/>
                </a:solidFill>
                <a:latin typeface="Times New Roman"/>
                <a:ea typeface="Times New Roman"/>
              </a:rPr>
              <a:t>Refractories are classified as dense or insulating types. The most high-temperature refractories, such as firebricks, are high-density (&gt;120 lb/ft3). </a:t>
            </a:r>
            <a:endParaRPr/>
          </a:p>
          <a:p>
            <a:pPr>
              <a:lnSpc>
                <a:spcPct val="100000"/>
              </a:lnSpc>
            </a:pPr>
            <a:endParaRPr/>
          </a:p>
          <a:p>
            <a:pPr>
              <a:lnSpc>
                <a:spcPct val="100000"/>
              </a:lnSpc>
              <a:buFont typeface="Arial"/>
              <a:buChar char="•"/>
            </a:pPr>
            <a:r>
              <a:rPr lang="en-US" sz="2200">
                <a:solidFill>
                  <a:srgbClr val="ffffff"/>
                </a:solidFill>
                <a:latin typeface="Times New Roman"/>
                <a:ea typeface="Times New Roman"/>
              </a:rPr>
              <a:t>They offer excellent resistance to environments such as slags with different chemical compositions, fumes, dust, and gases.</a:t>
            </a:r>
            <a:endParaRPr/>
          </a:p>
          <a:p>
            <a:pPr>
              <a:lnSpc>
                <a:spcPct val="100000"/>
              </a:lnSpc>
            </a:pPr>
            <a:endParaRPr/>
          </a:p>
          <a:p>
            <a:pPr>
              <a:lnSpc>
                <a:spcPct val="100000"/>
              </a:lnSpc>
              <a:buFont typeface="Arial"/>
              <a:buChar char="•"/>
            </a:pPr>
            <a:r>
              <a:rPr lang="en-US" sz="2200">
                <a:solidFill>
                  <a:srgbClr val="ffffff"/>
                </a:solidFill>
                <a:latin typeface="Times New Roman"/>
                <a:ea typeface="Times New Roman"/>
              </a:rPr>
              <a:t>Insulating refractories have lower densities (4 to 70 lb/ft3) and provide insulating properties, while offering resistance to corrosion and chemical reactions with the operating environment. </a:t>
            </a:r>
            <a:endParaRPr/>
          </a:p>
        </p:txBody>
      </p:sp>
    </p:spTree>
  </p:cSld>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85" name="CustomShape 1"/>
          <p:cNvSpPr/>
          <p:nvPr/>
        </p:nvSpPr>
        <p:spPr>
          <a:xfrm>
            <a:off x="457200" y="274680"/>
            <a:ext cx="8229240" cy="731160"/>
          </a:xfrm>
          <a:prstGeom prst="rect">
            <a:avLst/>
          </a:prstGeom>
          <a:ln w="9360">
            <a:solidFill>
              <a:srgbClr val="000000"/>
            </a:solidFill>
            <a:miter/>
          </a:ln>
        </p:spPr>
        <p:txBody>
          <a:bodyPr anchor="ctr" bIns="45000" lIns="90000" rIns="90000" tIns="45000"/>
          <a:p>
            <a:pPr algn="ctr">
              <a:lnSpc>
                <a:spcPct val="100000"/>
              </a:lnSpc>
              <a:buFont typeface="Calibri"/>
              <a:buChar char="•"/>
            </a:pPr>
            <a:r>
              <a:rPr b="1" lang="en-US" sz="3600">
                <a:solidFill>
                  <a:srgbClr val="ffff00"/>
                </a:solidFill>
                <a:latin typeface="Corbel"/>
                <a:ea typeface="Droid Sans Fallback"/>
              </a:rPr>
              <a:t>Insulating Refractories</a:t>
            </a:r>
            <a:endParaRPr/>
          </a:p>
        </p:txBody>
      </p:sp>
      <p:sp>
        <p:nvSpPr>
          <p:cNvPr id="586" name="CustomShape 2"/>
          <p:cNvSpPr/>
          <p:nvPr/>
        </p:nvSpPr>
        <p:spPr>
          <a:xfrm>
            <a:off x="457200" y="1005840"/>
            <a:ext cx="8229240" cy="5438880"/>
          </a:xfrm>
          <a:prstGeom prst="rect">
            <a:avLst/>
          </a:prstGeom>
        </p:spPr>
        <p:txBody>
          <a:bodyPr bIns="45000" lIns="90000" rIns="90000" tIns="45000"/>
          <a:p>
            <a:pPr>
              <a:lnSpc>
                <a:spcPct val="100000"/>
              </a:lnSpc>
              <a:buFont typeface="Times New Roman"/>
              <a:buChar char="•"/>
            </a:pPr>
            <a:r>
              <a:rPr lang="en-US" sz="2000">
                <a:solidFill>
                  <a:srgbClr val="ffffff"/>
                </a:solidFill>
                <a:latin typeface="Times New Roman"/>
                <a:ea typeface="Times New Roman"/>
              </a:rPr>
              <a:t>These are high porosity refractories with low thermal conductivity used in order to reduce the rate of heat flow (heat losses) and thus to maximize heat conservation within the furnace. These have lower densities in range of 4 to 70 lb/ft3. The three basic types of insulating materials for industrial use are:</a:t>
            </a:r>
            <a:endParaRPr/>
          </a:p>
          <a:p>
            <a:pPr>
              <a:lnSpc>
                <a:spcPct val="100000"/>
              </a:lnSpc>
              <a:buFont typeface="Times New Roman"/>
              <a:buChar char="•"/>
            </a:pPr>
            <a:r>
              <a:rPr lang="en-US" sz="2000">
                <a:solidFill>
                  <a:srgbClr val="ffffff"/>
                </a:solidFill>
                <a:latin typeface="Times New Roman"/>
                <a:ea typeface="Times New Roman"/>
              </a:rPr>
              <a:t> </a:t>
            </a:r>
            <a:r>
              <a:rPr lang="en-US" sz="2000">
                <a:solidFill>
                  <a:srgbClr val="ffffff"/>
                </a:solidFill>
                <a:latin typeface="Times New Roman"/>
                <a:ea typeface="Times New Roman"/>
              </a:rPr>
              <a:t>(1) thin (less than 20 micrometers), low-density (less than 12 lb/ft3) fibers made from organic or inorganic materials; </a:t>
            </a:r>
            <a:endParaRPr/>
          </a:p>
          <a:p>
            <a:pPr>
              <a:lnSpc>
                <a:spcPct val="100000"/>
              </a:lnSpc>
            </a:pPr>
            <a:endParaRPr/>
          </a:p>
          <a:p>
            <a:pPr>
              <a:lnSpc>
                <a:spcPct val="100000"/>
              </a:lnSpc>
              <a:buFont typeface="Times New Roman"/>
              <a:buChar char="•"/>
            </a:pPr>
            <a:r>
              <a:rPr lang="en-US" sz="2000">
                <a:solidFill>
                  <a:srgbClr val="ffffff"/>
                </a:solidFill>
                <a:latin typeface="Times New Roman"/>
                <a:ea typeface="Times New Roman"/>
              </a:rPr>
              <a:t>(2) cellular material in closed or open cell form made of organic or inorganic material; and </a:t>
            </a:r>
            <a:endParaRPr/>
          </a:p>
          <a:p>
            <a:pPr>
              <a:lnSpc>
                <a:spcPct val="100000"/>
              </a:lnSpc>
            </a:pPr>
            <a:endParaRPr/>
          </a:p>
          <a:p>
            <a:pPr>
              <a:lnSpc>
                <a:spcPct val="100000"/>
              </a:lnSpc>
              <a:buFont typeface="Times New Roman"/>
              <a:buChar char="•"/>
            </a:pPr>
            <a:r>
              <a:rPr lang="en-US" sz="2000">
                <a:solidFill>
                  <a:srgbClr val="ffffff"/>
                </a:solidFill>
                <a:latin typeface="Times New Roman"/>
                <a:ea typeface="Times New Roman"/>
              </a:rPr>
              <a:t>(3) flaked or granular inorganic materials bonded in the desired form. In most cases, glass (silica), mineral wool, high alumina, mulite, or zirconia are the base materials and can be used to temperatures as high as 2900°F. This class of materials has a lower density that varies from 4 lb/ft3 to 12 lb/ft3 and offers higher thermal resistance compared to firebricks. In all cases, thermal conductivity of the insulation increases significantly as temperature increases. </a:t>
            </a:r>
            <a:endParaRPr/>
          </a:p>
        </p:txBody>
      </p:sp>
    </p:spTree>
  </p:cSld>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87" name="CustomShape 1"/>
          <p:cNvSpPr/>
          <p:nvPr/>
        </p:nvSpPr>
        <p:spPr>
          <a:xfrm>
            <a:off x="457200" y="274680"/>
            <a:ext cx="8229240" cy="1142640"/>
          </a:xfrm>
          <a:prstGeom prst="rect">
            <a:avLst/>
          </a:prstGeom>
          <a:ln w="9360">
            <a:solidFill>
              <a:srgbClr val="000000"/>
            </a:solidFill>
            <a:miter/>
          </a:ln>
        </p:spPr>
        <p:txBody>
          <a:bodyPr anchor="ctr" bIns="45000" lIns="90000" rIns="90000" tIns="45000"/>
          <a:p>
            <a:pPr algn="ctr">
              <a:lnSpc>
                <a:spcPct val="100000"/>
              </a:lnSpc>
              <a:buFont typeface="Calibri"/>
              <a:buChar char="•"/>
            </a:pPr>
            <a:r>
              <a:rPr b="1" lang="en-US" sz="3600">
                <a:solidFill>
                  <a:srgbClr val="ffff00"/>
                </a:solidFill>
                <a:latin typeface="Corbel"/>
                <a:ea typeface="Droid Sans Fallback"/>
              </a:rPr>
              <a:t>Insulating Materials</a:t>
            </a:r>
            <a:endParaRPr/>
          </a:p>
        </p:txBody>
      </p:sp>
      <p:sp>
        <p:nvSpPr>
          <p:cNvPr id="588" name="CustomShape 2"/>
          <p:cNvSpPr/>
          <p:nvPr/>
        </p:nvSpPr>
        <p:spPr>
          <a:xfrm>
            <a:off x="457200" y="1447920"/>
            <a:ext cx="8229240" cy="5135040"/>
          </a:xfrm>
          <a:prstGeom prst="rect">
            <a:avLst/>
          </a:prstGeom>
        </p:spPr>
        <p:txBody>
          <a:bodyPr bIns="45000" lIns="90000" rIns="90000" tIns="45000"/>
          <a:p>
            <a:pPr>
              <a:lnSpc>
                <a:spcPct val="100000"/>
              </a:lnSpc>
              <a:buFont typeface="Times New Roman"/>
              <a:buChar char="•"/>
            </a:pPr>
            <a:r>
              <a:rPr lang="en-US">
                <a:solidFill>
                  <a:srgbClr val="ffffff"/>
                </a:solidFill>
                <a:latin typeface="Times New Roman"/>
                <a:ea typeface="Times New Roman"/>
              </a:rPr>
              <a:t>Insulating materials can be classified with respect to application temperature: </a:t>
            </a:r>
            <a:endParaRPr/>
          </a:p>
          <a:p>
            <a:pPr>
              <a:lnSpc>
                <a:spcPct val="100000"/>
              </a:lnSpc>
              <a:buFont typeface="Times New Roman"/>
              <a:buChar char="•"/>
            </a:pPr>
            <a:r>
              <a:rPr lang="en-US">
                <a:solidFill>
                  <a:srgbClr val="ffffff"/>
                </a:solidFill>
                <a:latin typeface="Times New Roman"/>
                <a:ea typeface="Times New Roman"/>
              </a:rPr>
              <a:t>1) Heat resistant insulating materials for application temperatures up to 2000°F: calcium silicate materials; products from siliceous earth, perlite or vermiculite; silica based micro porous heat insulators; alumino-silicate fibers; </a:t>
            </a:r>
            <a:endParaRPr/>
          </a:p>
          <a:p>
            <a:pPr>
              <a:lnSpc>
                <a:spcPct val="100000"/>
              </a:lnSpc>
            </a:pPr>
            <a:endParaRPr/>
          </a:p>
          <a:p>
            <a:pPr>
              <a:lnSpc>
                <a:spcPct val="100000"/>
              </a:lnSpc>
              <a:buFont typeface="Times New Roman"/>
              <a:buChar char="•"/>
            </a:pPr>
            <a:r>
              <a:rPr lang="en-US">
                <a:solidFill>
                  <a:srgbClr val="ffffff"/>
                </a:solidFill>
                <a:latin typeface="Times New Roman"/>
                <a:ea typeface="Times New Roman"/>
              </a:rPr>
              <a:t>2) Refractory insulating materials for application temperatures up to 2500°F: lightweight chamotte and kaolin bricks; lightweight castables; mixed fibers and aluminum oxide fibers; </a:t>
            </a:r>
            <a:endParaRPr/>
          </a:p>
          <a:p>
            <a:pPr>
              <a:lnSpc>
                <a:spcPct val="100000"/>
              </a:lnSpc>
            </a:pPr>
            <a:endParaRPr/>
          </a:p>
          <a:p>
            <a:pPr>
              <a:lnSpc>
                <a:spcPct val="100000"/>
              </a:lnSpc>
              <a:buFont typeface="Times New Roman"/>
              <a:buChar char="•"/>
            </a:pPr>
            <a:r>
              <a:rPr lang="en-US">
                <a:solidFill>
                  <a:srgbClr val="ffffff"/>
                </a:solidFill>
                <a:latin typeface="Times New Roman"/>
                <a:ea typeface="Times New Roman"/>
              </a:rPr>
              <a:t>3) High refractory insulating materials for application temperatures up to 3100°F: lightweight mullite and alumina bricks; lightweight hollow sphere corundum castables and bricks; special high refractory fibers; </a:t>
            </a:r>
            <a:endParaRPr/>
          </a:p>
          <a:p>
            <a:pPr>
              <a:lnSpc>
                <a:spcPct val="100000"/>
              </a:lnSpc>
            </a:pPr>
            <a:endParaRPr/>
          </a:p>
          <a:p>
            <a:pPr>
              <a:lnSpc>
                <a:spcPct val="100000"/>
              </a:lnSpc>
              <a:buFont typeface="Times New Roman"/>
              <a:buChar char="•"/>
            </a:pPr>
            <a:r>
              <a:rPr lang="en-US">
                <a:solidFill>
                  <a:srgbClr val="ffffff"/>
                </a:solidFill>
                <a:latin typeface="Times New Roman"/>
                <a:ea typeface="Times New Roman"/>
              </a:rPr>
              <a:t>4) Ultra-high refractory insulating materials for application temperatures up to 3600°F: zirconia lightweight bricks and fibers; non-oxide compounds; </a:t>
            </a:r>
            <a:endParaRPr/>
          </a:p>
          <a:p>
            <a:pPr>
              <a:lnSpc>
                <a:spcPct val="100000"/>
              </a:lnSpc>
            </a:pPr>
            <a:endParaRPr/>
          </a:p>
          <a:p>
            <a:pPr>
              <a:lnSpc>
                <a:spcPct val="100000"/>
              </a:lnSpc>
              <a:buFont typeface="Times New Roman"/>
              <a:buChar char="•"/>
            </a:pPr>
            <a:r>
              <a:rPr lang="en-US">
                <a:solidFill>
                  <a:srgbClr val="ffffff"/>
                </a:solidFill>
                <a:latin typeface="Times New Roman"/>
                <a:ea typeface="Times New Roman"/>
              </a:rPr>
              <a:t>Extremely lightweight materials have a porosity of 75 to 85% and ultra-lightweight, high-temperature insulating materials have a total porosity greater than 85%. </a:t>
            </a:r>
            <a:endParaRPr/>
          </a:p>
          <a:p>
            <a:pPr>
              <a:lnSpc>
                <a:spcPct val="100000"/>
              </a:lnSpc>
            </a:pPr>
            <a:endParaRPr/>
          </a:p>
        </p:txBody>
      </p:sp>
    </p:spTree>
  </p:cSld>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89" name="CustomShape 1"/>
          <p:cNvSpPr/>
          <p:nvPr/>
        </p:nvSpPr>
        <p:spPr>
          <a:xfrm>
            <a:off x="457200" y="274680"/>
            <a:ext cx="8229240" cy="1142640"/>
          </a:xfrm>
          <a:prstGeom prst="rect">
            <a:avLst/>
          </a:prstGeom>
          <a:ln w="9360">
            <a:solidFill>
              <a:srgbClr val="000000"/>
            </a:solidFill>
            <a:miter/>
          </a:ln>
        </p:spPr>
        <p:txBody>
          <a:bodyPr anchor="ctr" bIns="45000" lIns="90000" rIns="90000" tIns="45000"/>
          <a:p>
            <a:pPr algn="ctr">
              <a:lnSpc>
                <a:spcPct val="100000"/>
              </a:lnSpc>
              <a:buFont typeface="Calibri"/>
              <a:buChar char="•"/>
            </a:pPr>
            <a:r>
              <a:rPr b="1" lang="en-US" sz="4400">
                <a:solidFill>
                  <a:srgbClr val="ffff00"/>
                </a:solidFill>
                <a:latin typeface="Corbel"/>
                <a:ea typeface="Droid Sans Fallback"/>
              </a:rPr>
              <a:t>Zirconia Refractories</a:t>
            </a:r>
            <a:endParaRPr/>
          </a:p>
        </p:txBody>
      </p:sp>
      <p:sp>
        <p:nvSpPr>
          <p:cNvPr id="590" name="CustomShape 2"/>
          <p:cNvSpPr/>
          <p:nvPr/>
        </p:nvSpPr>
        <p:spPr>
          <a:xfrm>
            <a:off x="457200" y="1600200"/>
            <a:ext cx="8229240" cy="4525560"/>
          </a:xfrm>
          <a:prstGeom prst="rect">
            <a:avLst/>
          </a:prstGeom>
        </p:spPr>
        <p:txBody>
          <a:bodyPr bIns="45000" lIns="90000" rIns="90000" tIns="45000"/>
          <a:p>
            <a:pPr>
              <a:lnSpc>
                <a:spcPct val="100000"/>
              </a:lnSpc>
              <a:buFont typeface="Arial"/>
              <a:buChar char="•"/>
            </a:pPr>
            <a:r>
              <a:rPr lang="en-US">
                <a:solidFill>
                  <a:srgbClr val="ffffff"/>
                </a:solidFill>
                <a:latin typeface="Times New Roman"/>
                <a:ea typeface="Times New Roman"/>
              </a:rPr>
              <a:t>There are certain difficulties in its usage and fabrication as a refractory material. It is essential to stabilize it before application as a refractory. This is achieved by incorporating small quantities of calcium, magnesium and cerium oxide, etc. Its properties depend mainly on degree of stabilization and quantity of stabilizer as well as the quality of original raw material. </a:t>
            </a:r>
            <a:endParaRPr/>
          </a:p>
          <a:p>
            <a:pPr>
              <a:lnSpc>
                <a:spcPct val="100000"/>
              </a:lnSpc>
            </a:pPr>
            <a:endParaRPr/>
          </a:p>
          <a:p>
            <a:pPr>
              <a:lnSpc>
                <a:spcPct val="100000"/>
              </a:lnSpc>
              <a:buFont typeface="Arial"/>
              <a:buChar char="•"/>
            </a:pPr>
            <a:r>
              <a:rPr lang="en-US">
                <a:solidFill>
                  <a:srgbClr val="ffffff"/>
                </a:solidFill>
                <a:latin typeface="Times New Roman"/>
                <a:ea typeface="Times New Roman"/>
              </a:rPr>
              <a:t>Zirconia refractories have a very high strength at room temperature which is maintained up to temperatures as high as 2700°F. They are useful as high temperature construction materials for furnaces and kilns. The thermal conductivity of zirconium dioxide is found to be much lower than that of most other refractories and the material is therefore used as a high temperature insulating refractory. Since Zirconia exhibits very low thermal losses and does not react readily with liquid metals, it useful for making refractory crucibles and other vessels for metallurgical purposes. Zirconia is useful refractory material for glass furnaces primarily since it is not easily wetted by molten glass and because of its low reaction with them. </a:t>
            </a:r>
            <a:endParaRPr/>
          </a:p>
        </p:txBody>
      </p:sp>
    </p:spTree>
  </p:cSld>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3" name="CustomShape 1"/>
          <p:cNvSpPr/>
          <p:nvPr/>
        </p:nvSpPr>
        <p:spPr>
          <a:xfrm>
            <a:off x="8204040" y="6477120"/>
            <a:ext cx="732240" cy="273600"/>
          </a:xfrm>
          <a:prstGeom prst="rect">
            <a:avLst/>
          </a:prstGeom>
        </p:spPr>
      </p:sp>
      <p:pic>
        <p:nvPicPr>
          <p:cNvPr descr="" id="164" name="Picture 2"/>
          <p:cNvPicPr/>
          <p:nvPr/>
        </p:nvPicPr>
        <p:blipFill>
          <a:blip r:embed="rId1"/>
          <a:stretch>
            <a:fillRect/>
          </a:stretch>
        </p:blipFill>
        <p:spPr>
          <a:xfrm>
            <a:off x="365760" y="274320"/>
            <a:ext cx="8412120" cy="5457240"/>
          </a:xfrm>
          <a:prstGeom prst="rect">
            <a:avLst/>
          </a:prstGeom>
        </p:spPr>
      </p:pic>
      <p:sp>
        <p:nvSpPr>
          <p:cNvPr id="165" name="CustomShape 2"/>
          <p:cNvSpPr/>
          <p:nvPr/>
        </p:nvSpPr>
        <p:spPr>
          <a:xfrm>
            <a:off x="91440" y="5760720"/>
            <a:ext cx="8686440" cy="815760"/>
          </a:xfrm>
          <a:prstGeom prst="rect">
            <a:avLst/>
          </a:prstGeom>
        </p:spPr>
        <p:txBody>
          <a:bodyPr bIns="45000" lIns="90000" rIns="90000" tIns="45000"/>
          <a:p>
            <a:pPr algn="ctr">
              <a:lnSpc>
                <a:spcPct val="100000"/>
              </a:lnSpc>
            </a:pPr>
            <a:r>
              <a:rPr lang="en-US" sz="2200">
                <a:solidFill>
                  <a:srgbClr val="ffff00"/>
                </a:solidFill>
                <a:latin typeface="Arial"/>
              </a:rPr>
              <a:t>V-22 Osprey lifting USMC Hummer.  High engine exhaust heat softens organic non-skid coatings of ship’s flight deck.</a:t>
            </a:r>
            <a:endParaRPr/>
          </a:p>
        </p:txBody>
      </p:sp>
    </p:spTree>
  </p:cSld>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91" name="CustomShape 1"/>
          <p:cNvSpPr/>
          <p:nvPr/>
        </p:nvSpPr>
        <p:spPr>
          <a:xfrm>
            <a:off x="457200" y="274680"/>
            <a:ext cx="8229240" cy="1142640"/>
          </a:xfrm>
          <a:prstGeom prst="rect">
            <a:avLst/>
          </a:prstGeom>
          <a:ln w="9360">
            <a:solidFill>
              <a:srgbClr val="000000"/>
            </a:solidFill>
            <a:miter/>
          </a:ln>
        </p:spPr>
        <p:txBody>
          <a:bodyPr anchor="ctr" bIns="45000" lIns="90000" rIns="90000" tIns="45000"/>
          <a:p>
            <a:pPr algn="ctr">
              <a:lnSpc>
                <a:spcPct val="100000"/>
              </a:lnSpc>
              <a:buFont typeface="Calibri"/>
              <a:buChar char="•"/>
            </a:pPr>
            <a:r>
              <a:rPr b="1" lang="en-US" sz="3600">
                <a:solidFill>
                  <a:srgbClr val="ffff00"/>
                </a:solidFill>
                <a:latin typeface="Corbel"/>
                <a:ea typeface="Droid Sans Fallback"/>
              </a:rPr>
              <a:t>Area of Application</a:t>
            </a:r>
            <a:endParaRPr/>
          </a:p>
        </p:txBody>
      </p:sp>
      <p:sp>
        <p:nvSpPr>
          <p:cNvPr id="592" name="CustomShape 2"/>
          <p:cNvSpPr/>
          <p:nvPr/>
        </p:nvSpPr>
        <p:spPr>
          <a:xfrm>
            <a:off x="457200" y="1600200"/>
            <a:ext cx="8229240" cy="4525560"/>
          </a:xfrm>
          <a:prstGeom prst="rect">
            <a:avLst/>
          </a:prstGeom>
        </p:spPr>
        <p:txBody>
          <a:bodyPr bIns="45000" lIns="90000" rIns="90000" tIns="45000"/>
          <a:p>
            <a:pPr>
              <a:lnSpc>
                <a:spcPct val="100000"/>
              </a:lnSpc>
              <a:buFont typeface="Arial"/>
              <a:buChar char="•"/>
            </a:pPr>
            <a:r>
              <a:rPr lang="en-US" sz="2000">
                <a:solidFill>
                  <a:srgbClr val="ffffff"/>
                </a:solidFill>
                <a:latin typeface="Times New Roman"/>
                <a:ea typeface="Times New Roman"/>
              </a:rPr>
              <a:t>Selecting insulation materials and designing insulation systems requires evaluation of four factors:  Thermal performance;  Physical properties;  Chemical characteristics and  Costs.</a:t>
            </a:r>
            <a:endParaRPr/>
          </a:p>
          <a:p>
            <a:pPr>
              <a:lnSpc>
                <a:spcPct val="100000"/>
              </a:lnSpc>
              <a:buFont typeface="Times New Roman"/>
              <a:buChar char="•"/>
            </a:pPr>
            <a:r>
              <a:rPr lang="en-US" sz="800">
                <a:solidFill>
                  <a:srgbClr val="ffffff"/>
                </a:solidFill>
                <a:latin typeface="Times New Roman"/>
                <a:ea typeface="Times New Roman"/>
              </a:rPr>
              <a:t>  </a:t>
            </a:r>
            <a:endParaRPr/>
          </a:p>
          <a:p>
            <a:pPr>
              <a:lnSpc>
                <a:spcPct val="100000"/>
              </a:lnSpc>
              <a:buFont typeface="Arial"/>
              <a:buChar char="•"/>
            </a:pPr>
            <a:r>
              <a:rPr lang="en-US" sz="2000" u="sng">
                <a:solidFill>
                  <a:srgbClr val="ffffff"/>
                </a:solidFill>
                <a:latin typeface="Times New Roman"/>
                <a:ea typeface="Times New Roman"/>
              </a:rPr>
              <a:t>Thermal performance- </a:t>
            </a:r>
            <a:r>
              <a:rPr lang="en-US" sz="2000">
                <a:solidFill>
                  <a:srgbClr val="ffffff"/>
                </a:solidFill>
                <a:latin typeface="Times New Roman"/>
                <a:ea typeface="Times New Roman"/>
              </a:rPr>
              <a:t>involves temperature limit; melting or fusion temperature; thermal conductivity (or insulation capability); heat capacity or storage; thermal expansion; and thermal shock (spalling) resistance. Operating temperature is an important criterion for selection of refractories. Temperatures exceeding the refractory’s rating can soften its surface and cause rapid erosion and failure. If the operating conditions heat or cool the refractory lining beyond its specified range, the resulting thermal shock can damage the integrity of the lining</a:t>
            </a:r>
            <a:r>
              <a:rPr lang="en-US" sz="3200">
                <a:solidFill>
                  <a:srgbClr val="ffffff"/>
                </a:solidFill>
                <a:latin typeface="Times New Roman"/>
                <a:ea typeface="Droid Sans Fallback"/>
              </a:rPr>
              <a:t>. </a:t>
            </a:r>
            <a:endParaRPr/>
          </a:p>
        </p:txBody>
      </p:sp>
    </p:spTree>
  </p:cSld>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93" name="CustomShape 1"/>
          <p:cNvSpPr/>
          <p:nvPr/>
        </p:nvSpPr>
        <p:spPr>
          <a:xfrm>
            <a:off x="457200" y="130320"/>
            <a:ext cx="8229240" cy="1431360"/>
          </a:xfrm>
          <a:prstGeom prst="rect">
            <a:avLst/>
          </a:prstGeom>
          <a:ln w="9360">
            <a:solidFill>
              <a:srgbClr val="000000"/>
            </a:solidFill>
            <a:miter/>
          </a:ln>
        </p:spPr>
        <p:txBody>
          <a:bodyPr anchor="ctr" bIns="45000" lIns="90000" rIns="90000" tIns="45000"/>
          <a:p>
            <a:pPr algn="ctr">
              <a:lnSpc>
                <a:spcPct val="100000"/>
              </a:lnSpc>
              <a:buFont typeface="Calibri"/>
              <a:buChar char="•"/>
            </a:pPr>
            <a:r>
              <a:rPr b="1" lang="en-US" sz="3600">
                <a:solidFill>
                  <a:srgbClr val="ffff00"/>
                </a:solidFill>
                <a:latin typeface="Corbel"/>
                <a:ea typeface="Droid Sans Fallback"/>
              </a:rPr>
              <a:t>Design of Furnace/Vessels</a:t>
            </a:r>
            <a:endParaRPr/>
          </a:p>
        </p:txBody>
      </p:sp>
      <p:sp>
        <p:nvSpPr>
          <p:cNvPr id="594" name="CustomShape 2"/>
          <p:cNvSpPr/>
          <p:nvPr/>
        </p:nvSpPr>
        <p:spPr>
          <a:xfrm>
            <a:off x="457200" y="1188720"/>
            <a:ext cx="8229240" cy="5965920"/>
          </a:xfrm>
          <a:prstGeom prst="rect">
            <a:avLst/>
          </a:prstGeom>
        </p:spPr>
        <p:txBody>
          <a:bodyPr bIns="45000" lIns="90000" rIns="90000" tIns="45000"/>
          <a:p>
            <a:pPr>
              <a:lnSpc>
                <a:spcPct val="100000"/>
              </a:lnSpc>
              <a:buFont typeface="Arial"/>
              <a:buChar char="•"/>
            </a:pPr>
            <a:r>
              <a:rPr lang="en-US" sz="2000">
                <a:solidFill>
                  <a:srgbClr val="ffffff"/>
                </a:solidFill>
                <a:latin typeface="Times New Roman"/>
                <a:ea typeface="Times New Roman"/>
              </a:rPr>
              <a:t>Design of furnace/vessels -The performance and stability of the refractory lining depends on the structural design of the furnace and its configuration. </a:t>
            </a:r>
            <a:endParaRPr/>
          </a:p>
          <a:p>
            <a:pPr>
              <a:lnSpc>
                <a:spcPct val="100000"/>
              </a:lnSpc>
              <a:buFont typeface="Arial"/>
              <a:buChar char="•"/>
            </a:pPr>
            <a:r>
              <a:rPr lang="en-US" sz="2000">
                <a:solidFill>
                  <a:srgbClr val="ffffff"/>
                </a:solidFill>
                <a:latin typeface="Times New Roman"/>
                <a:ea typeface="Times New Roman"/>
              </a:rPr>
              <a:t>Sometimes adequate attention is not given to the refractory lining and its engineering related issues during early plant equipment design. This may lead to several compromises as there is limited scope for change in vessel design, operating conditions and the process to reduce the impact of these factors on lining performance during later stages of detailed engineering.  The refractory lining failure may occur due to insufficient combustion volume. The heat released within the system is generally more than absorbed by the process and is dissipated through walls or exhausted with flue gases. In such cases, there are possibilities of the lining approaching the flame temperature and causing several problems. The burner type, its design, location, flame shape, possibilities of flame impingement, flowing pattern of flue gases, etc., may affect the lining. In many cases, limited vessel dimensions, inaccessibility and complicated configuration restricts the best lining practices during initial construction as well as subsequent maintenance and repair. </a:t>
            </a:r>
            <a:endParaRPr/>
          </a:p>
          <a:p>
            <a:pPr>
              <a:lnSpc>
                <a:spcPct val="100000"/>
              </a:lnSpc>
            </a:pPr>
            <a:endParaRPr/>
          </a:p>
        </p:txBody>
      </p:sp>
    </p:spTree>
  </p:cSld>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95" name="CustomShape 1"/>
          <p:cNvSpPr/>
          <p:nvPr/>
        </p:nvSpPr>
        <p:spPr>
          <a:xfrm>
            <a:off x="457200" y="274680"/>
            <a:ext cx="8229240" cy="1142640"/>
          </a:xfrm>
          <a:prstGeom prst="rect">
            <a:avLst/>
          </a:prstGeom>
          <a:ln w="9360">
            <a:solidFill>
              <a:srgbClr val="000000"/>
            </a:solidFill>
            <a:miter/>
          </a:ln>
        </p:spPr>
        <p:txBody>
          <a:bodyPr anchor="ctr" bIns="45000" lIns="90000" rIns="90000" tIns="45000"/>
          <a:p>
            <a:pPr algn="ctr">
              <a:lnSpc>
                <a:spcPct val="100000"/>
              </a:lnSpc>
              <a:buFont typeface="Calibri"/>
              <a:buChar char="•"/>
            </a:pPr>
            <a:r>
              <a:rPr b="1" lang="en-US" sz="3600">
                <a:solidFill>
                  <a:srgbClr val="ffff00"/>
                </a:solidFill>
                <a:ea typeface="Droid Sans Fallback"/>
              </a:rPr>
              <a:t>Zirconia Refractory Tiles</a:t>
            </a:r>
            <a:endParaRPr/>
          </a:p>
        </p:txBody>
      </p:sp>
      <p:pic>
        <p:nvPicPr>
          <p:cNvPr descr="" id="596" name=""/>
          <p:cNvPicPr/>
          <p:nvPr/>
        </p:nvPicPr>
        <p:blipFill>
          <a:blip r:embed="rId1"/>
          <a:stretch>
            <a:fillRect/>
          </a:stretch>
        </p:blipFill>
        <p:spPr>
          <a:xfrm>
            <a:off x="228600" y="1676520"/>
            <a:ext cx="8665920" cy="3504600"/>
          </a:xfrm>
          <a:prstGeom prst="rect">
            <a:avLst/>
          </a:prstGeom>
        </p:spPr>
      </p:pic>
    </p:spTree>
  </p:cSld>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97" name="CustomShape 1"/>
          <p:cNvSpPr/>
          <p:nvPr/>
        </p:nvSpPr>
        <p:spPr>
          <a:xfrm>
            <a:off x="91440" y="130320"/>
            <a:ext cx="8595000" cy="1431360"/>
          </a:xfrm>
          <a:prstGeom prst="rect">
            <a:avLst/>
          </a:prstGeom>
        </p:spPr>
        <p:txBody>
          <a:bodyPr anchor="ctr" bIns="45000" lIns="90000" rIns="90000" tIns="45000"/>
          <a:p>
            <a:pPr algn="ctr">
              <a:lnSpc>
                <a:spcPct val="100000"/>
              </a:lnSpc>
            </a:pPr>
            <a:r>
              <a:rPr b="1" lang="en-US" sz="3600">
                <a:solidFill>
                  <a:srgbClr val="ffff00"/>
                </a:solidFill>
                <a:latin typeface="Corbel"/>
                <a:ea typeface="Droid Sans Fallback"/>
              </a:rPr>
              <a:t>Conductivity &amp; Heat Losses</a:t>
            </a:r>
            <a:endParaRPr/>
          </a:p>
        </p:txBody>
      </p:sp>
      <p:pic>
        <p:nvPicPr>
          <p:cNvPr descr="" id="598" name=""/>
          <p:cNvPicPr/>
          <p:nvPr/>
        </p:nvPicPr>
        <p:blipFill>
          <a:blip r:embed="rId1"/>
          <a:stretch>
            <a:fillRect/>
          </a:stretch>
        </p:blipFill>
        <p:spPr>
          <a:xfrm>
            <a:off x="609480" y="1981080"/>
            <a:ext cx="4038480" cy="3427200"/>
          </a:xfrm>
          <a:prstGeom prst="rect">
            <a:avLst/>
          </a:prstGeom>
        </p:spPr>
      </p:pic>
      <p:pic>
        <p:nvPicPr>
          <p:cNvPr descr="" id="599" name=""/>
          <p:cNvPicPr/>
          <p:nvPr/>
        </p:nvPicPr>
        <p:blipFill>
          <a:blip r:embed="rId2"/>
          <a:stretch>
            <a:fillRect/>
          </a:stretch>
        </p:blipFill>
        <p:spPr>
          <a:xfrm>
            <a:off x="4800600" y="2014560"/>
            <a:ext cx="3785760" cy="3231720"/>
          </a:xfrm>
          <a:prstGeom prst="rect">
            <a:avLst/>
          </a:prstGeom>
        </p:spPr>
      </p:pic>
    </p:spTree>
  </p:cSld>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66" name="Picture 2"/>
          <p:cNvPicPr/>
          <p:nvPr/>
        </p:nvPicPr>
        <p:blipFill>
          <a:blip r:embed="rId1"/>
          <a:stretch>
            <a:fillRect/>
          </a:stretch>
        </p:blipFill>
        <p:spPr>
          <a:xfrm>
            <a:off x="225360" y="182880"/>
            <a:ext cx="8711280" cy="5394600"/>
          </a:xfrm>
          <a:prstGeom prst="rect">
            <a:avLst/>
          </a:prstGeom>
        </p:spPr>
      </p:pic>
      <p:sp>
        <p:nvSpPr>
          <p:cNvPr id="167" name="CustomShape 1"/>
          <p:cNvSpPr/>
          <p:nvPr/>
        </p:nvSpPr>
        <p:spPr>
          <a:xfrm>
            <a:off x="207000" y="5669280"/>
            <a:ext cx="8936640" cy="731160"/>
          </a:xfrm>
          <a:prstGeom prst="rect">
            <a:avLst/>
          </a:prstGeom>
        </p:spPr>
        <p:txBody>
          <a:bodyPr bIns="45000" lIns="90000" rIns="90000" tIns="45000"/>
          <a:p>
            <a:pPr algn="ctr">
              <a:lnSpc>
                <a:spcPct val="100000"/>
              </a:lnSpc>
            </a:pPr>
            <a:r>
              <a:rPr lang="en-US" sz="2200">
                <a:solidFill>
                  <a:srgbClr val="ffff00"/>
                </a:solidFill>
                <a:latin typeface="Corbel"/>
              </a:rPr>
              <a:t>V-22 Osprey landing on Ship’s Flight Deck</a:t>
            </a:r>
            <a:endParaRPr/>
          </a:p>
          <a:p>
            <a:pPr algn="ctr">
              <a:lnSpc>
                <a:spcPct val="100000"/>
              </a:lnSpc>
            </a:pPr>
            <a:r>
              <a:rPr lang="en-US" sz="2200">
                <a:solidFill>
                  <a:srgbClr val="ffff00"/>
                </a:solidFill>
                <a:latin typeface="Corbel"/>
              </a:rPr>
              <a:t>TBC underneath the Organic Non-skid Coating</a:t>
            </a:r>
            <a:endParaRPr/>
          </a:p>
        </p:txBody>
      </p:sp>
    </p:spTree>
  </p:cSld>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8" name="CustomShape 1"/>
          <p:cNvSpPr/>
          <p:nvPr/>
        </p:nvSpPr>
        <p:spPr>
          <a:xfrm>
            <a:off x="457200" y="609480"/>
            <a:ext cx="8479440" cy="6185160"/>
          </a:xfrm>
          <a:prstGeom prst="rect">
            <a:avLst/>
          </a:prstGeom>
        </p:spPr>
        <p:txBody>
          <a:bodyPr bIns="45000" lIns="90000" rIns="90000" tIns="45000"/>
          <a:p>
            <a:pPr algn="ctr">
              <a:lnSpc>
                <a:spcPct val="100000"/>
              </a:lnSpc>
            </a:pPr>
            <a:r>
              <a:rPr b="1" lang="en-US" sz="3600">
                <a:solidFill>
                  <a:srgbClr val="ffff00"/>
                </a:solidFill>
                <a:latin typeface="Arial"/>
              </a:rPr>
              <a:t>TBCs uses include</a:t>
            </a:r>
            <a:endParaRPr/>
          </a:p>
          <a:p>
            <a:pPr algn="ctr">
              <a:lnSpc>
                <a:spcPct val="100000"/>
              </a:lnSpc>
            </a:pPr>
            <a:endParaRPr/>
          </a:p>
          <a:p>
            <a:pPr algn="ctr">
              <a:lnSpc>
                <a:spcPct val="100000"/>
              </a:lnSpc>
            </a:pPr>
            <a:r>
              <a:rPr b="1" lang="en-US" sz="2400">
                <a:solidFill>
                  <a:srgbClr val="ffffff"/>
                </a:solidFill>
                <a:latin typeface="Arial"/>
              </a:rPr>
              <a:t>Power Plants </a:t>
            </a:r>
            <a:endParaRPr/>
          </a:p>
          <a:p>
            <a:pPr algn="ctr">
              <a:lnSpc>
                <a:spcPct val="100000"/>
              </a:lnSpc>
            </a:pPr>
            <a:r>
              <a:rPr b="1" lang="en-US" sz="2400">
                <a:solidFill>
                  <a:srgbClr val="ffffff"/>
                </a:solidFill>
                <a:latin typeface="Arial"/>
              </a:rPr>
              <a:t>Turbine Blades</a:t>
            </a:r>
            <a:endParaRPr/>
          </a:p>
          <a:p>
            <a:pPr algn="ctr">
              <a:lnSpc>
                <a:spcPct val="100000"/>
              </a:lnSpc>
            </a:pPr>
            <a:endParaRPr/>
          </a:p>
          <a:p>
            <a:pPr algn="ctr">
              <a:lnSpc>
                <a:spcPct val="100000"/>
              </a:lnSpc>
            </a:pPr>
            <a:endParaRPr/>
          </a:p>
          <a:p>
            <a:pPr algn="ctr">
              <a:lnSpc>
                <a:spcPct val="100000"/>
              </a:lnSpc>
            </a:pPr>
            <a:r>
              <a:rPr b="1" lang="en-US" sz="2400">
                <a:solidFill>
                  <a:srgbClr val="ffffff"/>
                </a:solidFill>
                <a:latin typeface="Arial"/>
              </a:rPr>
              <a:t>Burner cans for jet engines</a:t>
            </a:r>
            <a:endParaRPr/>
          </a:p>
          <a:p>
            <a:pPr algn="ctr">
              <a:lnSpc>
                <a:spcPct val="100000"/>
              </a:lnSpc>
            </a:pPr>
            <a:endParaRPr/>
          </a:p>
          <a:p>
            <a:pPr algn="ctr">
              <a:lnSpc>
                <a:spcPct val="100000"/>
              </a:lnSpc>
            </a:pPr>
            <a:endParaRPr/>
          </a:p>
          <a:p>
            <a:pPr algn="ctr">
              <a:lnSpc>
                <a:spcPct val="100000"/>
              </a:lnSpc>
            </a:pPr>
            <a:r>
              <a:rPr b="1" lang="en-US" sz="2400">
                <a:solidFill>
                  <a:srgbClr val="ffffff"/>
                </a:solidFill>
                <a:latin typeface="Arial"/>
              </a:rPr>
              <a:t>Engine blades on jet engines</a:t>
            </a:r>
            <a:endParaRPr/>
          </a:p>
          <a:p>
            <a:pPr algn="ctr">
              <a:lnSpc>
                <a:spcPct val="100000"/>
              </a:lnSpc>
            </a:pPr>
            <a:endParaRPr/>
          </a:p>
          <a:p>
            <a:pPr algn="ctr">
              <a:lnSpc>
                <a:spcPct val="100000"/>
              </a:lnSpc>
            </a:pPr>
            <a:endParaRPr/>
          </a:p>
          <a:p>
            <a:pPr algn="ctr">
              <a:lnSpc>
                <a:spcPct val="100000"/>
              </a:lnSpc>
            </a:pPr>
            <a:r>
              <a:rPr b="1" lang="en-US" sz="2400">
                <a:solidFill>
                  <a:srgbClr val="ffffff"/>
                </a:solidFill>
                <a:latin typeface="Arial"/>
              </a:rPr>
              <a:t>Rocket engines.</a:t>
            </a:r>
            <a:endParaRPr/>
          </a:p>
        </p:txBody>
      </p:sp>
      <p:pic>
        <p:nvPicPr>
          <p:cNvPr descr="" id="169" name="Picture 3"/>
          <p:cNvPicPr/>
          <p:nvPr/>
        </p:nvPicPr>
        <p:blipFill>
          <a:blip r:embed="rId1"/>
          <a:stretch>
            <a:fillRect/>
          </a:stretch>
        </p:blipFill>
        <p:spPr>
          <a:xfrm>
            <a:off x="5746320" y="1877400"/>
            <a:ext cx="2208600" cy="1505520"/>
          </a:xfrm>
          <a:prstGeom prst="rect">
            <a:avLst/>
          </a:prstGeom>
        </p:spPr>
      </p:pic>
      <p:pic>
        <p:nvPicPr>
          <p:cNvPr descr="" id="170" name="Picture 4"/>
          <p:cNvPicPr/>
          <p:nvPr/>
        </p:nvPicPr>
        <p:blipFill>
          <a:blip r:embed="rId2"/>
          <a:stretch>
            <a:fillRect/>
          </a:stretch>
        </p:blipFill>
        <p:spPr>
          <a:xfrm>
            <a:off x="5760720" y="4101840"/>
            <a:ext cx="2011320" cy="1292760"/>
          </a:xfrm>
          <a:prstGeom prst="rect">
            <a:avLst/>
          </a:prstGeom>
        </p:spPr>
      </p:pic>
    </p:spTree>
  </p:cSld>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1" name="CustomShape 1"/>
          <p:cNvSpPr/>
          <p:nvPr/>
        </p:nvSpPr>
        <p:spPr>
          <a:xfrm>
            <a:off x="0" y="0"/>
            <a:ext cx="9142920" cy="1188360"/>
          </a:xfrm>
          <a:prstGeom prst="rect">
            <a:avLst/>
          </a:prstGeom>
        </p:spPr>
        <p:txBody>
          <a:bodyPr anchor="ctr" bIns="45000" lIns="90000" rIns="45720" tIns="45000"/>
          <a:p>
            <a:pPr algn="ctr">
              <a:lnSpc>
                <a:spcPct val="100000"/>
              </a:lnSpc>
            </a:pPr>
            <a:r>
              <a:rPr b="1" lang="en-US" sz="3600">
                <a:solidFill>
                  <a:srgbClr val="ffff00"/>
                </a:solidFill>
                <a:latin typeface="Corbel"/>
              </a:rPr>
              <a:t>Thermal-Spray Methods</a:t>
            </a:r>
            <a:endParaRPr/>
          </a:p>
        </p:txBody>
      </p:sp>
      <p:sp>
        <p:nvSpPr>
          <p:cNvPr id="172" name="CustomShape 2"/>
          <p:cNvSpPr/>
          <p:nvPr/>
        </p:nvSpPr>
        <p:spPr>
          <a:xfrm>
            <a:off x="0" y="914400"/>
            <a:ext cx="9142920" cy="5790240"/>
          </a:xfrm>
          <a:prstGeom prst="rect">
            <a:avLst/>
          </a:prstGeom>
        </p:spPr>
        <p:txBody>
          <a:bodyPr bIns="45000" lIns="54720" rIns="90000" tIns="91440"/>
          <a:p>
            <a:r>
              <a:rPr lang="en-US" sz="2400">
                <a:solidFill>
                  <a:srgbClr val="ffffff"/>
                </a:solidFill>
                <a:latin typeface="Corbel"/>
              </a:rPr>
              <a:t>Flame Spray</a:t>
            </a:r>
            <a:endParaRPr/>
          </a:p>
          <a:p>
            <a:pPr>
              <a:lnSpc>
                <a:spcPct val="100000"/>
              </a:lnSpc>
              <a:buFont charset="2" typeface="Wingdings 2"/>
              <a:buChar char=""/>
            </a:pPr>
            <a:endParaRPr/>
          </a:p>
          <a:p>
            <a:pPr>
              <a:lnSpc>
                <a:spcPct val="100000"/>
              </a:lnSpc>
              <a:buFont charset="2" typeface="Wingdings 2"/>
              <a:buChar char=""/>
            </a:pPr>
            <a:r>
              <a:rPr lang="en-US" sz="2400">
                <a:solidFill>
                  <a:srgbClr val="ffffff"/>
                </a:solidFill>
                <a:latin typeface="Corbel"/>
              </a:rPr>
              <a:t>                                           </a:t>
            </a:r>
            <a:r>
              <a:rPr lang="en-US" sz="2400">
                <a:solidFill>
                  <a:srgbClr val="ffffff"/>
                </a:solidFill>
                <a:latin typeface="Corbel"/>
              </a:rPr>
              <a:t>Arc Spray</a:t>
            </a:r>
            <a:endParaRPr/>
          </a:p>
          <a:p>
            <a:pPr>
              <a:lnSpc>
                <a:spcPct val="100000"/>
              </a:lnSpc>
              <a:buSzPct val="25000"/>
              <a:buFont charset="2" typeface="Wingdings 2"/>
              <a:buChar char=""/>
            </a:pPr>
            <a:endParaRPr/>
          </a:p>
          <a:p>
            <a:pPr>
              <a:lnSpc>
                <a:spcPct val="100000"/>
              </a:lnSpc>
            </a:pPr>
            <a:endParaRPr/>
          </a:p>
          <a:p>
            <a:pPr>
              <a:lnSpc>
                <a:spcPct val="100000"/>
              </a:lnSpc>
            </a:pPr>
            <a:endParaRPr/>
          </a:p>
          <a:p>
            <a:pPr>
              <a:lnSpc>
                <a:spcPct val="100000"/>
              </a:lnSpc>
            </a:pPr>
            <a:r>
              <a:rPr lang="en-US" sz="2400">
                <a:solidFill>
                  <a:srgbClr val="ffffff"/>
                </a:solidFill>
                <a:latin typeface="Corbel"/>
              </a:rPr>
              <a:t>Plasma Spray</a:t>
            </a:r>
            <a:endParaRPr/>
          </a:p>
          <a:p>
            <a:pPr>
              <a:lnSpc>
                <a:spcPct val="100000"/>
              </a:lnSpc>
              <a:buSzPct val="25000"/>
              <a:buFont charset="2" typeface="Wingdings 2"/>
              <a:buChar char=""/>
            </a:pPr>
            <a:endParaRPr/>
          </a:p>
          <a:p>
            <a:pPr>
              <a:lnSpc>
                <a:spcPct val="100000"/>
              </a:lnSpc>
            </a:pPr>
            <a:endParaRPr/>
          </a:p>
          <a:p>
            <a:pPr>
              <a:lnSpc>
                <a:spcPct val="100000"/>
              </a:lnSpc>
              <a:buSzPct val="25000"/>
              <a:buFont charset="2" typeface="Wingdings 2"/>
              <a:buChar char=""/>
            </a:pPr>
            <a:r>
              <a:rPr lang="en-US" sz="2400">
                <a:solidFill>
                  <a:srgbClr val="ffffff"/>
                </a:solidFill>
                <a:latin typeface="Corbel"/>
              </a:rPr>
              <a:t>                                           </a:t>
            </a:r>
            <a:r>
              <a:rPr lang="en-US" sz="2400">
                <a:solidFill>
                  <a:srgbClr val="ffffff"/>
                </a:solidFill>
                <a:latin typeface="Corbel"/>
              </a:rPr>
              <a:t>HVOF Spray</a:t>
            </a:r>
            <a:endParaRPr/>
          </a:p>
        </p:txBody>
      </p:sp>
      <p:pic>
        <p:nvPicPr>
          <p:cNvPr descr="" id="173" name="Picture 7"/>
          <p:cNvPicPr/>
          <p:nvPr/>
        </p:nvPicPr>
        <p:blipFill>
          <a:blip r:embed="rId1"/>
          <a:stretch>
            <a:fillRect/>
          </a:stretch>
        </p:blipFill>
        <p:spPr>
          <a:xfrm>
            <a:off x="5669280" y="2194560"/>
            <a:ext cx="2651760" cy="1675440"/>
          </a:xfrm>
          <a:prstGeom prst="rect">
            <a:avLst/>
          </a:prstGeom>
        </p:spPr>
      </p:pic>
      <p:pic>
        <p:nvPicPr>
          <p:cNvPr descr="" id="174" name="Picture 8"/>
          <p:cNvPicPr/>
          <p:nvPr/>
        </p:nvPicPr>
        <p:blipFill>
          <a:blip r:embed="rId2"/>
          <a:stretch>
            <a:fillRect/>
          </a:stretch>
        </p:blipFill>
        <p:spPr>
          <a:xfrm>
            <a:off x="1371600" y="1463040"/>
            <a:ext cx="2518200" cy="1646640"/>
          </a:xfrm>
          <a:prstGeom prst="rect">
            <a:avLst/>
          </a:prstGeom>
        </p:spPr>
      </p:pic>
      <p:pic>
        <p:nvPicPr>
          <p:cNvPr descr="" id="175" name="Picture 9"/>
          <p:cNvPicPr/>
          <p:nvPr/>
        </p:nvPicPr>
        <p:blipFill>
          <a:blip r:embed="rId3"/>
          <a:stretch>
            <a:fillRect/>
          </a:stretch>
        </p:blipFill>
        <p:spPr>
          <a:xfrm>
            <a:off x="1301040" y="3695400"/>
            <a:ext cx="2539080" cy="1699200"/>
          </a:xfrm>
          <a:prstGeom prst="rect">
            <a:avLst/>
          </a:prstGeom>
        </p:spPr>
      </p:pic>
      <p:pic>
        <p:nvPicPr>
          <p:cNvPr descr="" id="176" name="Picture 11"/>
          <p:cNvPicPr/>
          <p:nvPr/>
        </p:nvPicPr>
        <p:blipFill>
          <a:blip r:embed="rId4"/>
          <a:stretch>
            <a:fillRect/>
          </a:stretch>
        </p:blipFill>
        <p:spPr>
          <a:xfrm>
            <a:off x="5663160" y="4799520"/>
            <a:ext cx="2665800" cy="1751400"/>
          </a:xfrm>
          <a:prstGeom prst="rect">
            <a:avLst/>
          </a:prstGeom>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